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7" r:id="rId5"/>
    <p:sldId id="292" r:id="rId6"/>
    <p:sldId id="296" r:id="rId7"/>
    <p:sldId id="303" r:id="rId8"/>
    <p:sldId id="304" r:id="rId9"/>
    <p:sldId id="267" r:id="rId10"/>
    <p:sldId id="305" r:id="rId11"/>
    <p:sldId id="297" r:id="rId12"/>
    <p:sldId id="306" r:id="rId13"/>
    <p:sldId id="287" r:id="rId14"/>
    <p:sldId id="288" r:id="rId15"/>
    <p:sldId id="289" r:id="rId16"/>
    <p:sldId id="290" r:id="rId17"/>
    <p:sldId id="294" r:id="rId18"/>
    <p:sldId id="300" r:id="rId19"/>
    <p:sldId id="299" r:id="rId20"/>
    <p:sldId id="301" r:id="rId21"/>
    <p:sldId id="298" r:id="rId22"/>
    <p:sldId id="302" r:id="rId23"/>
    <p:sldId id="29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5D"/>
    <a:srgbClr val="D59F0F"/>
    <a:srgbClr val="CAB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940E3-7DD6-4BD7-A148-5BFBC26D4EA4}" v="212" dt="2024-06-07T15:03:47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Ginger Christine" userId="82209ec2-7a1d-46e5-9d31-b438547ecefa" providerId="ADAL" clId="{929940E3-7DD6-4BD7-A148-5BFBC26D4EA4}"/>
    <pc:docChg chg="undo custSel addSld delSld modSld sldOrd">
      <pc:chgData name="Davis, Ginger Christine" userId="82209ec2-7a1d-46e5-9d31-b438547ecefa" providerId="ADAL" clId="{929940E3-7DD6-4BD7-A148-5BFBC26D4EA4}" dt="2024-06-07T15:03:47.862" v="2035" actId="20577"/>
      <pc:docMkLst>
        <pc:docMk/>
      </pc:docMkLst>
      <pc:sldChg chg="del">
        <pc:chgData name="Davis, Ginger Christine" userId="82209ec2-7a1d-46e5-9d31-b438547ecefa" providerId="ADAL" clId="{929940E3-7DD6-4BD7-A148-5BFBC26D4EA4}" dt="2024-06-06T18:38:43.248" v="0" actId="47"/>
        <pc:sldMkLst>
          <pc:docMk/>
          <pc:sldMk cId="3102260162" sldId="257"/>
        </pc:sldMkLst>
      </pc:sldChg>
      <pc:sldChg chg="modSp del mod">
        <pc:chgData name="Davis, Ginger Christine" userId="82209ec2-7a1d-46e5-9d31-b438547ecefa" providerId="ADAL" clId="{929940E3-7DD6-4BD7-A148-5BFBC26D4EA4}" dt="2024-06-07T02:06:13.057" v="1015" actId="47"/>
        <pc:sldMkLst>
          <pc:docMk/>
          <pc:sldMk cId="2150699196" sldId="264"/>
        </pc:sldMkLst>
        <pc:spChg chg="mod">
          <ac:chgData name="Davis, Ginger Christine" userId="82209ec2-7a1d-46e5-9d31-b438547ecefa" providerId="ADAL" clId="{929940E3-7DD6-4BD7-A148-5BFBC26D4EA4}" dt="2024-06-06T20:01:37.865" v="27" actId="207"/>
          <ac:spMkLst>
            <pc:docMk/>
            <pc:sldMk cId="2150699196" sldId="264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1:40.194" v="28" actId="207"/>
          <ac:spMkLst>
            <pc:docMk/>
            <pc:sldMk cId="2150699196" sldId="264"/>
            <ac:spMk id="5" creationId="{15419396-EDEE-A680-24B5-E1A595233EAD}"/>
          </ac:spMkLst>
        </pc:spChg>
      </pc:sldChg>
      <pc:sldChg chg="addSp delSp modSp add del mod ord delAnim">
        <pc:chgData name="Davis, Ginger Christine" userId="82209ec2-7a1d-46e5-9d31-b438547ecefa" providerId="ADAL" clId="{929940E3-7DD6-4BD7-A148-5BFBC26D4EA4}" dt="2024-06-07T02:05:41.603" v="1012" actId="20577"/>
        <pc:sldMkLst>
          <pc:docMk/>
          <pc:sldMk cId="377784596" sldId="267"/>
        </pc:sldMkLst>
        <pc:spChg chg="mod">
          <ac:chgData name="Davis, Ginger Christine" userId="82209ec2-7a1d-46e5-9d31-b438547ecefa" providerId="ADAL" clId="{929940E3-7DD6-4BD7-A148-5BFBC26D4EA4}" dt="2024-06-07T01:57:05.659" v="787" actId="313"/>
          <ac:spMkLst>
            <pc:docMk/>
            <pc:sldMk cId="377784596" sldId="267"/>
            <ac:spMk id="3" creationId="{2C72E1EE-1BC1-D597-3543-BB53C4EF7F80}"/>
          </ac:spMkLst>
        </pc:spChg>
        <pc:spChg chg="mod">
          <ac:chgData name="Davis, Ginger Christine" userId="82209ec2-7a1d-46e5-9d31-b438547ecefa" providerId="ADAL" clId="{929940E3-7DD6-4BD7-A148-5BFBC26D4EA4}" dt="2024-06-06T20:01:54.410" v="31" actId="207"/>
          <ac:spMkLst>
            <pc:docMk/>
            <pc:sldMk cId="377784596" sldId="267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1:59.696" v="32" actId="207"/>
          <ac:spMkLst>
            <pc:docMk/>
            <pc:sldMk cId="377784596" sldId="267"/>
            <ac:spMk id="5" creationId="{15419396-EDEE-A680-24B5-E1A595233EAD}"/>
          </ac:spMkLst>
        </pc:spChg>
        <pc:spChg chg="del">
          <ac:chgData name="Davis, Ginger Christine" userId="82209ec2-7a1d-46e5-9d31-b438547ecefa" providerId="ADAL" clId="{929940E3-7DD6-4BD7-A148-5BFBC26D4EA4}" dt="2024-06-06T20:02:08.045" v="33" actId="478"/>
          <ac:spMkLst>
            <pc:docMk/>
            <pc:sldMk cId="377784596" sldId="267"/>
            <ac:spMk id="6" creationId="{C510EFF1-D2A2-0588-3E2F-92BA05B85CC8}"/>
          </ac:spMkLst>
        </pc:spChg>
        <pc:spChg chg="add mod">
          <ac:chgData name="Davis, Ginger Christine" userId="82209ec2-7a1d-46e5-9d31-b438547ecefa" providerId="ADAL" clId="{929940E3-7DD6-4BD7-A148-5BFBC26D4EA4}" dt="2024-06-07T02:05:41.603" v="1012" actId="20577"/>
          <ac:spMkLst>
            <pc:docMk/>
            <pc:sldMk cId="377784596" sldId="267"/>
            <ac:spMk id="7" creationId="{152B5F56-9D9A-9AD5-B2DA-8160FAAB77EF}"/>
          </ac:spMkLst>
        </pc:spChg>
        <pc:picChg chg="del">
          <ac:chgData name="Davis, Ginger Christine" userId="82209ec2-7a1d-46e5-9d31-b438547ecefa" providerId="ADAL" clId="{929940E3-7DD6-4BD7-A148-5BFBC26D4EA4}" dt="2024-06-07T01:56:44.466" v="767" actId="478"/>
          <ac:picMkLst>
            <pc:docMk/>
            <pc:sldMk cId="377784596" sldId="267"/>
            <ac:picMk id="2" creationId="{45781D2A-D700-A332-59F7-1BCB563537A7}"/>
          </ac:picMkLst>
        </pc:picChg>
      </pc:sldChg>
      <pc:sldChg chg="addSp modSp mod setBg">
        <pc:chgData name="Davis, Ginger Christine" userId="82209ec2-7a1d-46e5-9d31-b438547ecefa" providerId="ADAL" clId="{929940E3-7DD6-4BD7-A148-5BFBC26D4EA4}" dt="2024-06-06T20:04:55.191" v="70" actId="1076"/>
        <pc:sldMkLst>
          <pc:docMk/>
          <pc:sldMk cId="3799214835" sldId="276"/>
        </pc:sldMkLst>
        <pc:spChg chg="mod">
          <ac:chgData name="Davis, Ginger Christine" userId="82209ec2-7a1d-46e5-9d31-b438547ecefa" providerId="ADAL" clId="{929940E3-7DD6-4BD7-A148-5BFBC26D4EA4}" dt="2024-06-06T20:04:28.577" v="66" actId="1076"/>
          <ac:spMkLst>
            <pc:docMk/>
            <pc:sldMk cId="3799214835" sldId="276"/>
            <ac:spMk id="4" creationId="{C84CE8A1-7FD9-0B55-B7BA-91E1FC429D2D}"/>
          </ac:spMkLst>
        </pc:spChg>
        <pc:spChg chg="add mod">
          <ac:chgData name="Davis, Ginger Christine" userId="82209ec2-7a1d-46e5-9d31-b438547ecefa" providerId="ADAL" clId="{929940E3-7DD6-4BD7-A148-5BFBC26D4EA4}" dt="2024-06-06T20:03:42.448" v="59" actId="1076"/>
          <ac:spMkLst>
            <pc:docMk/>
            <pc:sldMk cId="3799214835" sldId="276"/>
            <ac:spMk id="5" creationId="{F66CACA1-C9CC-5CD3-C29E-065CD217D508}"/>
          </ac:spMkLst>
        </pc:spChg>
        <pc:spChg chg="mod">
          <ac:chgData name="Davis, Ginger Christine" userId="82209ec2-7a1d-46e5-9d31-b438547ecefa" providerId="ADAL" clId="{929940E3-7DD6-4BD7-A148-5BFBC26D4EA4}" dt="2024-06-06T20:03:02.075" v="46" actId="207"/>
          <ac:spMkLst>
            <pc:docMk/>
            <pc:sldMk cId="3799214835" sldId="276"/>
            <ac:spMk id="8" creationId="{B470CFAF-417B-B89A-FDBC-876E9FE274F2}"/>
          </ac:spMkLst>
        </pc:spChg>
        <pc:spChg chg="mod">
          <ac:chgData name="Davis, Ginger Christine" userId="82209ec2-7a1d-46e5-9d31-b438547ecefa" providerId="ADAL" clId="{929940E3-7DD6-4BD7-A148-5BFBC26D4EA4}" dt="2024-06-06T20:03:16.413" v="55" actId="20577"/>
          <ac:spMkLst>
            <pc:docMk/>
            <pc:sldMk cId="3799214835" sldId="276"/>
            <ac:spMk id="12" creationId="{7C0499FC-84FC-1DC4-D4E6-B7D62049B89B}"/>
          </ac:spMkLst>
        </pc:spChg>
        <pc:picChg chg="mod">
          <ac:chgData name="Davis, Ginger Christine" userId="82209ec2-7a1d-46e5-9d31-b438547ecefa" providerId="ADAL" clId="{929940E3-7DD6-4BD7-A148-5BFBC26D4EA4}" dt="2024-06-06T20:04:50.258" v="69" actId="1076"/>
          <ac:picMkLst>
            <pc:docMk/>
            <pc:sldMk cId="3799214835" sldId="276"/>
            <ac:picMk id="2" creationId="{5C5B45B9-F35D-9149-52B6-DF8187DF4BE0}"/>
          </ac:picMkLst>
        </pc:picChg>
        <pc:picChg chg="mod">
          <ac:chgData name="Davis, Ginger Christine" userId="82209ec2-7a1d-46e5-9d31-b438547ecefa" providerId="ADAL" clId="{929940E3-7DD6-4BD7-A148-5BFBC26D4EA4}" dt="2024-06-06T20:04:55.191" v="70" actId="1076"/>
          <ac:picMkLst>
            <pc:docMk/>
            <pc:sldMk cId="3799214835" sldId="276"/>
            <ac:picMk id="10" creationId="{2165131C-962F-5E38-819A-60ED80C42758}"/>
          </ac:picMkLst>
        </pc:picChg>
      </pc:sldChg>
      <pc:sldChg chg="modSp mod">
        <pc:chgData name="Davis, Ginger Christine" userId="82209ec2-7a1d-46e5-9d31-b438547ecefa" providerId="ADAL" clId="{929940E3-7DD6-4BD7-A148-5BFBC26D4EA4}" dt="2024-06-06T23:09:11.036" v="354" actId="20577"/>
        <pc:sldMkLst>
          <pc:docMk/>
          <pc:sldMk cId="2889083824" sldId="277"/>
        </pc:sldMkLst>
        <pc:spChg chg="mod">
          <ac:chgData name="Davis, Ginger Christine" userId="82209ec2-7a1d-46e5-9d31-b438547ecefa" providerId="ADAL" clId="{929940E3-7DD6-4BD7-A148-5BFBC26D4EA4}" dt="2024-06-06T23:09:11.036" v="354" actId="20577"/>
          <ac:spMkLst>
            <pc:docMk/>
            <pc:sldMk cId="2889083824" sldId="277"/>
            <ac:spMk id="2" creationId="{0C4DDF69-6B76-7CBE-5B03-82A4F29AA232}"/>
          </ac:spMkLst>
        </pc:spChg>
        <pc:spChg chg="mod">
          <ac:chgData name="Davis, Ginger Christine" userId="82209ec2-7a1d-46e5-9d31-b438547ecefa" providerId="ADAL" clId="{929940E3-7DD6-4BD7-A148-5BFBC26D4EA4}" dt="2024-06-06T20:00:26.988" v="14" actId="207"/>
          <ac:spMkLst>
            <pc:docMk/>
            <pc:sldMk cId="2889083824" sldId="277"/>
            <ac:spMk id="6" creationId="{A12A98C0-D171-FE70-71DF-55A8184FA42C}"/>
          </ac:spMkLst>
        </pc:spChg>
      </pc:sldChg>
      <pc:sldChg chg="del">
        <pc:chgData name="Davis, Ginger Christine" userId="82209ec2-7a1d-46e5-9d31-b438547ecefa" providerId="ADAL" clId="{929940E3-7DD6-4BD7-A148-5BFBC26D4EA4}" dt="2024-06-06T18:38:43.248" v="0" actId="47"/>
        <pc:sldMkLst>
          <pc:docMk/>
          <pc:sldMk cId="1767847738" sldId="279"/>
        </pc:sldMkLst>
      </pc:sldChg>
      <pc:sldChg chg="del">
        <pc:chgData name="Davis, Ginger Christine" userId="82209ec2-7a1d-46e5-9d31-b438547ecefa" providerId="ADAL" clId="{929940E3-7DD6-4BD7-A148-5BFBC26D4EA4}" dt="2024-06-06T18:38:43.248" v="0" actId="47"/>
        <pc:sldMkLst>
          <pc:docMk/>
          <pc:sldMk cId="3900371118" sldId="280"/>
        </pc:sldMkLst>
      </pc:sldChg>
      <pc:sldChg chg="del">
        <pc:chgData name="Davis, Ginger Christine" userId="82209ec2-7a1d-46e5-9d31-b438547ecefa" providerId="ADAL" clId="{929940E3-7DD6-4BD7-A148-5BFBC26D4EA4}" dt="2024-06-06T18:38:43.248" v="0" actId="47"/>
        <pc:sldMkLst>
          <pc:docMk/>
          <pc:sldMk cId="709384996" sldId="281"/>
        </pc:sldMkLst>
      </pc:sldChg>
      <pc:sldChg chg="del">
        <pc:chgData name="Davis, Ginger Christine" userId="82209ec2-7a1d-46e5-9d31-b438547ecefa" providerId="ADAL" clId="{929940E3-7DD6-4BD7-A148-5BFBC26D4EA4}" dt="2024-06-06T18:38:43.248" v="0" actId="47"/>
        <pc:sldMkLst>
          <pc:docMk/>
          <pc:sldMk cId="3198656443" sldId="282"/>
        </pc:sldMkLst>
      </pc:sldChg>
      <pc:sldChg chg="del">
        <pc:chgData name="Davis, Ginger Christine" userId="82209ec2-7a1d-46e5-9d31-b438547ecefa" providerId="ADAL" clId="{929940E3-7DD6-4BD7-A148-5BFBC26D4EA4}" dt="2024-06-06T18:38:43.248" v="0" actId="47"/>
        <pc:sldMkLst>
          <pc:docMk/>
          <pc:sldMk cId="4275819409" sldId="283"/>
        </pc:sldMkLst>
      </pc:sldChg>
      <pc:sldChg chg="del">
        <pc:chgData name="Davis, Ginger Christine" userId="82209ec2-7a1d-46e5-9d31-b438547ecefa" providerId="ADAL" clId="{929940E3-7DD6-4BD7-A148-5BFBC26D4EA4}" dt="2024-06-06T18:38:43.248" v="0" actId="47"/>
        <pc:sldMkLst>
          <pc:docMk/>
          <pc:sldMk cId="1665431429" sldId="284"/>
        </pc:sldMkLst>
      </pc:sldChg>
      <pc:sldChg chg="del">
        <pc:chgData name="Davis, Ginger Christine" userId="82209ec2-7a1d-46e5-9d31-b438547ecefa" providerId="ADAL" clId="{929940E3-7DD6-4BD7-A148-5BFBC26D4EA4}" dt="2024-06-06T18:38:43.248" v="0" actId="47"/>
        <pc:sldMkLst>
          <pc:docMk/>
          <pc:sldMk cId="398010026" sldId="285"/>
        </pc:sldMkLst>
      </pc:sldChg>
      <pc:sldChg chg="del">
        <pc:chgData name="Davis, Ginger Christine" userId="82209ec2-7a1d-46e5-9d31-b438547ecefa" providerId="ADAL" clId="{929940E3-7DD6-4BD7-A148-5BFBC26D4EA4}" dt="2024-06-06T18:38:43.248" v="0" actId="47"/>
        <pc:sldMkLst>
          <pc:docMk/>
          <pc:sldMk cId="720538871" sldId="286"/>
        </pc:sldMkLst>
      </pc:sldChg>
      <pc:sldChg chg="modSp mod ord">
        <pc:chgData name="Davis, Ginger Christine" userId="82209ec2-7a1d-46e5-9d31-b438547ecefa" providerId="ADAL" clId="{929940E3-7DD6-4BD7-A148-5BFBC26D4EA4}" dt="2024-06-07T02:26:32.035" v="2020"/>
        <pc:sldMkLst>
          <pc:docMk/>
          <pc:sldMk cId="464776411" sldId="287"/>
        </pc:sldMkLst>
        <pc:spChg chg="mod">
          <ac:chgData name="Davis, Ginger Christine" userId="82209ec2-7a1d-46e5-9d31-b438547ecefa" providerId="ADAL" clId="{929940E3-7DD6-4BD7-A148-5BFBC26D4EA4}" dt="2024-06-06T20:00:41.083" v="16" actId="207"/>
          <ac:spMkLst>
            <pc:docMk/>
            <pc:sldMk cId="464776411" sldId="287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0:36.627" v="15" actId="207"/>
          <ac:spMkLst>
            <pc:docMk/>
            <pc:sldMk cId="464776411" sldId="287"/>
            <ac:spMk id="5" creationId="{15419396-EDEE-A680-24B5-E1A595233EAD}"/>
          </ac:spMkLst>
        </pc:spChg>
      </pc:sldChg>
      <pc:sldChg chg="modSp mod ord">
        <pc:chgData name="Davis, Ginger Christine" userId="82209ec2-7a1d-46e5-9d31-b438547ecefa" providerId="ADAL" clId="{929940E3-7DD6-4BD7-A148-5BFBC26D4EA4}" dt="2024-06-07T02:26:32.035" v="2020"/>
        <pc:sldMkLst>
          <pc:docMk/>
          <pc:sldMk cId="3989427415" sldId="288"/>
        </pc:sldMkLst>
        <pc:spChg chg="mod">
          <ac:chgData name="Davis, Ginger Christine" userId="82209ec2-7a1d-46e5-9d31-b438547ecefa" providerId="ADAL" clId="{929940E3-7DD6-4BD7-A148-5BFBC26D4EA4}" dt="2024-06-06T20:00:47.572" v="17" actId="207"/>
          <ac:spMkLst>
            <pc:docMk/>
            <pc:sldMk cId="3989427415" sldId="288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0:51.483" v="18" actId="207"/>
          <ac:spMkLst>
            <pc:docMk/>
            <pc:sldMk cId="3989427415" sldId="288"/>
            <ac:spMk id="5" creationId="{15419396-EDEE-A680-24B5-E1A595233EAD}"/>
          </ac:spMkLst>
        </pc:spChg>
      </pc:sldChg>
      <pc:sldChg chg="modSp mod ord">
        <pc:chgData name="Davis, Ginger Christine" userId="82209ec2-7a1d-46e5-9d31-b438547ecefa" providerId="ADAL" clId="{929940E3-7DD6-4BD7-A148-5BFBC26D4EA4}" dt="2024-06-07T02:26:32.035" v="2020"/>
        <pc:sldMkLst>
          <pc:docMk/>
          <pc:sldMk cId="2477702339" sldId="289"/>
        </pc:sldMkLst>
        <pc:spChg chg="mod">
          <ac:chgData name="Davis, Ginger Christine" userId="82209ec2-7a1d-46e5-9d31-b438547ecefa" providerId="ADAL" clId="{929940E3-7DD6-4BD7-A148-5BFBC26D4EA4}" dt="2024-06-06T20:00:56.758" v="19" actId="207"/>
          <ac:spMkLst>
            <pc:docMk/>
            <pc:sldMk cId="2477702339" sldId="289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0:59.576" v="20" actId="207"/>
          <ac:spMkLst>
            <pc:docMk/>
            <pc:sldMk cId="2477702339" sldId="289"/>
            <ac:spMk id="5" creationId="{15419396-EDEE-A680-24B5-E1A595233EAD}"/>
          </ac:spMkLst>
        </pc:spChg>
      </pc:sldChg>
      <pc:sldChg chg="modSp mod ord">
        <pc:chgData name="Davis, Ginger Christine" userId="82209ec2-7a1d-46e5-9d31-b438547ecefa" providerId="ADAL" clId="{929940E3-7DD6-4BD7-A148-5BFBC26D4EA4}" dt="2024-06-07T02:26:32.035" v="2020"/>
        <pc:sldMkLst>
          <pc:docMk/>
          <pc:sldMk cId="3853991955" sldId="290"/>
        </pc:sldMkLst>
        <pc:spChg chg="mod">
          <ac:chgData name="Davis, Ginger Christine" userId="82209ec2-7a1d-46e5-9d31-b438547ecefa" providerId="ADAL" clId="{929940E3-7DD6-4BD7-A148-5BFBC26D4EA4}" dt="2024-06-06T20:01:13.048" v="21" actId="207"/>
          <ac:spMkLst>
            <pc:docMk/>
            <pc:sldMk cId="3853991955" sldId="290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1:19.042" v="22" actId="207"/>
          <ac:spMkLst>
            <pc:docMk/>
            <pc:sldMk cId="3853991955" sldId="290"/>
            <ac:spMk id="5" creationId="{15419396-EDEE-A680-24B5-E1A595233EAD}"/>
          </ac:spMkLst>
        </pc:spChg>
      </pc:sldChg>
      <pc:sldChg chg="addSp delSp modSp mod ord">
        <pc:chgData name="Davis, Ginger Christine" userId="82209ec2-7a1d-46e5-9d31-b438547ecefa" providerId="ADAL" clId="{929940E3-7DD6-4BD7-A148-5BFBC26D4EA4}" dt="2024-06-06T20:52:14.415" v="347" actId="20577"/>
        <pc:sldMkLst>
          <pc:docMk/>
          <pc:sldMk cId="2649472655" sldId="292"/>
        </pc:sldMkLst>
        <pc:spChg chg="mod">
          <ac:chgData name="Davis, Ginger Christine" userId="82209ec2-7a1d-46e5-9d31-b438547ecefa" providerId="ADAL" clId="{929940E3-7DD6-4BD7-A148-5BFBC26D4EA4}" dt="2024-06-06T20:02:18.241" v="36" actId="207"/>
          <ac:spMkLst>
            <pc:docMk/>
            <pc:sldMk cId="2649472655" sldId="292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2:20.810" v="37" actId="207"/>
          <ac:spMkLst>
            <pc:docMk/>
            <pc:sldMk cId="2649472655" sldId="292"/>
            <ac:spMk id="5" creationId="{15419396-EDEE-A680-24B5-E1A595233EAD}"/>
          </ac:spMkLst>
        </pc:spChg>
        <pc:spChg chg="add mod">
          <ac:chgData name="Davis, Ginger Christine" userId="82209ec2-7a1d-46e5-9d31-b438547ecefa" providerId="ADAL" clId="{929940E3-7DD6-4BD7-A148-5BFBC26D4EA4}" dt="2024-06-06T20:52:14.415" v="347" actId="20577"/>
          <ac:spMkLst>
            <pc:docMk/>
            <pc:sldMk cId="2649472655" sldId="292"/>
            <ac:spMk id="7" creationId="{191E6887-07AA-C222-819F-3AD0FD84B4AB}"/>
          </ac:spMkLst>
        </pc:spChg>
        <pc:picChg chg="del">
          <ac:chgData name="Davis, Ginger Christine" userId="82209ec2-7a1d-46e5-9d31-b438547ecefa" providerId="ADAL" clId="{929940E3-7DD6-4BD7-A148-5BFBC26D4EA4}" dt="2024-06-06T20:47:06.877" v="302" actId="478"/>
          <ac:picMkLst>
            <pc:docMk/>
            <pc:sldMk cId="2649472655" sldId="292"/>
            <ac:picMk id="2" creationId="{45781D2A-D700-A332-59F7-1BCB563537A7}"/>
          </ac:picMkLst>
        </pc:picChg>
      </pc:sldChg>
      <pc:sldChg chg="modSp del mod ord">
        <pc:chgData name="Davis, Ginger Christine" userId="82209ec2-7a1d-46e5-9d31-b438547ecefa" providerId="ADAL" clId="{929940E3-7DD6-4BD7-A148-5BFBC26D4EA4}" dt="2024-06-06T20:51:47.807" v="332" actId="47"/>
        <pc:sldMkLst>
          <pc:docMk/>
          <pc:sldMk cId="2122246839" sldId="293"/>
        </pc:sldMkLst>
        <pc:spChg chg="mod">
          <ac:chgData name="Davis, Ginger Christine" userId="82209ec2-7a1d-46e5-9d31-b438547ecefa" providerId="ADAL" clId="{929940E3-7DD6-4BD7-A148-5BFBC26D4EA4}" dt="2024-06-06T20:02:25.125" v="38" actId="207"/>
          <ac:spMkLst>
            <pc:docMk/>
            <pc:sldMk cId="2122246839" sldId="293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2:27.713" v="39" actId="207"/>
          <ac:spMkLst>
            <pc:docMk/>
            <pc:sldMk cId="2122246839" sldId="293"/>
            <ac:spMk id="5" creationId="{15419396-EDEE-A680-24B5-E1A595233EAD}"/>
          </ac:spMkLst>
        </pc:spChg>
      </pc:sldChg>
      <pc:sldChg chg="modSp mod ord">
        <pc:chgData name="Davis, Ginger Christine" userId="82209ec2-7a1d-46e5-9d31-b438547ecefa" providerId="ADAL" clId="{929940E3-7DD6-4BD7-A148-5BFBC26D4EA4}" dt="2024-06-07T02:26:32.035" v="2020"/>
        <pc:sldMkLst>
          <pc:docMk/>
          <pc:sldMk cId="354349263" sldId="294"/>
        </pc:sldMkLst>
        <pc:spChg chg="mod">
          <ac:chgData name="Davis, Ginger Christine" userId="82209ec2-7a1d-46e5-9d31-b438547ecefa" providerId="ADAL" clId="{929940E3-7DD6-4BD7-A148-5BFBC26D4EA4}" dt="2024-06-06T20:01:23.321" v="23" actId="207"/>
          <ac:spMkLst>
            <pc:docMk/>
            <pc:sldMk cId="354349263" sldId="294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1:25.465" v="24" actId="207"/>
          <ac:spMkLst>
            <pc:docMk/>
            <pc:sldMk cId="354349263" sldId="294"/>
            <ac:spMk id="5" creationId="{15419396-EDEE-A680-24B5-E1A595233EAD}"/>
          </ac:spMkLst>
        </pc:spChg>
      </pc:sldChg>
      <pc:sldChg chg="modSp mod">
        <pc:chgData name="Davis, Ginger Christine" userId="82209ec2-7a1d-46e5-9d31-b438547ecefa" providerId="ADAL" clId="{929940E3-7DD6-4BD7-A148-5BFBC26D4EA4}" dt="2024-06-06T20:01:33.237" v="26" actId="207"/>
        <pc:sldMkLst>
          <pc:docMk/>
          <pc:sldMk cId="2471994719" sldId="295"/>
        </pc:sldMkLst>
        <pc:spChg chg="mod">
          <ac:chgData name="Davis, Ginger Christine" userId="82209ec2-7a1d-46e5-9d31-b438547ecefa" providerId="ADAL" clId="{929940E3-7DD6-4BD7-A148-5BFBC26D4EA4}" dt="2024-06-06T20:01:30.450" v="25" actId="207"/>
          <ac:spMkLst>
            <pc:docMk/>
            <pc:sldMk cId="2471994719" sldId="295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1:33.237" v="26" actId="207"/>
          <ac:spMkLst>
            <pc:docMk/>
            <pc:sldMk cId="2471994719" sldId="295"/>
            <ac:spMk id="5" creationId="{15419396-EDEE-A680-24B5-E1A595233EAD}"/>
          </ac:spMkLst>
        </pc:spChg>
      </pc:sldChg>
      <pc:sldChg chg="modSp mod ord">
        <pc:chgData name="Davis, Ginger Christine" userId="82209ec2-7a1d-46e5-9d31-b438547ecefa" providerId="ADAL" clId="{929940E3-7DD6-4BD7-A148-5BFBC26D4EA4}" dt="2024-06-07T00:53:33.834" v="469" actId="20577"/>
        <pc:sldMkLst>
          <pc:docMk/>
          <pc:sldMk cId="3770066678" sldId="296"/>
        </pc:sldMkLst>
        <pc:spChg chg="mod">
          <ac:chgData name="Davis, Ginger Christine" userId="82209ec2-7a1d-46e5-9d31-b438547ecefa" providerId="ADAL" clId="{929940E3-7DD6-4BD7-A148-5BFBC26D4EA4}" dt="2024-06-06T20:02:48.540" v="44" actId="1076"/>
          <ac:spMkLst>
            <pc:docMk/>
            <pc:sldMk cId="3770066678" sldId="296"/>
            <ac:spMk id="2" creationId="{48A22B01-85FF-E95B-F201-02B27FF1EFF7}"/>
          </ac:spMkLst>
        </pc:spChg>
        <pc:spChg chg="mod">
          <ac:chgData name="Davis, Ginger Christine" userId="82209ec2-7a1d-46e5-9d31-b438547ecefa" providerId="ADAL" clId="{929940E3-7DD6-4BD7-A148-5BFBC26D4EA4}" dt="2024-06-06T20:02:33.777" v="40" actId="207"/>
          <ac:spMkLst>
            <pc:docMk/>
            <pc:sldMk cId="3770066678" sldId="296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2:37.744" v="41" actId="207"/>
          <ac:spMkLst>
            <pc:docMk/>
            <pc:sldMk cId="3770066678" sldId="296"/>
            <ac:spMk id="5" creationId="{15419396-EDEE-A680-24B5-E1A595233EAD}"/>
          </ac:spMkLst>
        </pc:spChg>
        <pc:spChg chg="mod">
          <ac:chgData name="Davis, Ginger Christine" userId="82209ec2-7a1d-46e5-9d31-b438547ecefa" providerId="ADAL" clId="{929940E3-7DD6-4BD7-A148-5BFBC26D4EA4}" dt="2024-06-06T23:39:52.569" v="467" actId="20577"/>
          <ac:spMkLst>
            <pc:docMk/>
            <pc:sldMk cId="3770066678" sldId="296"/>
            <ac:spMk id="7" creationId="{74D07CDE-4443-E963-0792-F239BEB9E435}"/>
          </ac:spMkLst>
        </pc:spChg>
        <pc:spChg chg="mod">
          <ac:chgData name="Davis, Ginger Christine" userId="82209ec2-7a1d-46e5-9d31-b438547ecefa" providerId="ADAL" clId="{929940E3-7DD6-4BD7-A148-5BFBC26D4EA4}" dt="2024-06-07T00:53:33.834" v="469" actId="20577"/>
          <ac:spMkLst>
            <pc:docMk/>
            <pc:sldMk cId="3770066678" sldId="296"/>
            <ac:spMk id="9" creationId="{CE207BEB-9BCC-F2EA-BC18-AE2626A20479}"/>
          </ac:spMkLst>
        </pc:spChg>
        <pc:spChg chg="mod">
          <ac:chgData name="Davis, Ginger Christine" userId="82209ec2-7a1d-46e5-9d31-b438547ecefa" providerId="ADAL" clId="{929940E3-7DD6-4BD7-A148-5BFBC26D4EA4}" dt="2024-06-06T20:05:24.908" v="73" actId="6549"/>
          <ac:spMkLst>
            <pc:docMk/>
            <pc:sldMk cId="3770066678" sldId="296"/>
            <ac:spMk id="11" creationId="{CF144D47-4E15-11CF-2050-B15C9668A046}"/>
          </ac:spMkLst>
        </pc:spChg>
        <pc:picChg chg="mod">
          <ac:chgData name="Davis, Ginger Christine" userId="82209ec2-7a1d-46e5-9d31-b438547ecefa" providerId="ADAL" clId="{929940E3-7DD6-4BD7-A148-5BFBC26D4EA4}" dt="2024-06-06T20:02:45.455" v="42" actId="1076"/>
          <ac:picMkLst>
            <pc:docMk/>
            <pc:sldMk cId="3770066678" sldId="296"/>
            <ac:picMk id="8" creationId="{75FE34C3-C138-36DD-D6F5-2FE785B568B8}"/>
          </ac:picMkLst>
        </pc:picChg>
      </pc:sldChg>
      <pc:sldChg chg="modSp mod ord">
        <pc:chgData name="Davis, Ginger Christine" userId="82209ec2-7a1d-46e5-9d31-b438547ecefa" providerId="ADAL" clId="{929940E3-7DD6-4BD7-A148-5BFBC26D4EA4}" dt="2024-06-07T02:26:54.084" v="2022"/>
        <pc:sldMkLst>
          <pc:docMk/>
          <pc:sldMk cId="950241120" sldId="297"/>
        </pc:sldMkLst>
        <pc:spChg chg="mod">
          <ac:chgData name="Davis, Ginger Christine" userId="82209ec2-7a1d-46e5-9d31-b438547ecefa" providerId="ADAL" clId="{929940E3-7DD6-4BD7-A148-5BFBC26D4EA4}" dt="2024-06-06T20:01:44.819" v="29" actId="207"/>
          <ac:spMkLst>
            <pc:docMk/>
            <pc:sldMk cId="950241120" sldId="297"/>
            <ac:spMk id="4" creationId="{A135D5B5-7E95-6119-879E-443041C6BB09}"/>
          </ac:spMkLst>
        </pc:spChg>
        <pc:spChg chg="mod">
          <ac:chgData name="Davis, Ginger Christine" userId="82209ec2-7a1d-46e5-9d31-b438547ecefa" providerId="ADAL" clId="{929940E3-7DD6-4BD7-A148-5BFBC26D4EA4}" dt="2024-06-06T20:01:47.750" v="30" actId="207"/>
          <ac:spMkLst>
            <pc:docMk/>
            <pc:sldMk cId="950241120" sldId="297"/>
            <ac:spMk id="5" creationId="{15419396-EDEE-A680-24B5-E1A595233EAD}"/>
          </ac:spMkLst>
        </pc:spChg>
      </pc:sldChg>
      <pc:sldChg chg="add ord">
        <pc:chgData name="Davis, Ginger Christine" userId="82209ec2-7a1d-46e5-9d31-b438547ecefa" providerId="ADAL" clId="{929940E3-7DD6-4BD7-A148-5BFBC26D4EA4}" dt="2024-06-06T20:18:16.435" v="192"/>
        <pc:sldMkLst>
          <pc:docMk/>
          <pc:sldMk cId="798598957" sldId="298"/>
        </pc:sldMkLst>
      </pc:sldChg>
      <pc:sldChg chg="addSp delSp modSp new mod">
        <pc:chgData name="Davis, Ginger Christine" userId="82209ec2-7a1d-46e5-9d31-b438547ecefa" providerId="ADAL" clId="{929940E3-7DD6-4BD7-A148-5BFBC26D4EA4}" dt="2024-06-07T01:42:22.914" v="487" actId="121"/>
        <pc:sldMkLst>
          <pc:docMk/>
          <pc:sldMk cId="1728443244" sldId="299"/>
        </pc:sldMkLst>
        <pc:spChg chg="mod">
          <ac:chgData name="Davis, Ginger Christine" userId="82209ec2-7a1d-46e5-9d31-b438547ecefa" providerId="ADAL" clId="{929940E3-7DD6-4BD7-A148-5BFBC26D4EA4}" dt="2024-06-07T01:42:22.914" v="487" actId="121"/>
          <ac:spMkLst>
            <pc:docMk/>
            <pc:sldMk cId="1728443244" sldId="299"/>
            <ac:spMk id="2" creationId="{055F40F1-09EC-AEBA-2EA1-AF1F4A0F145A}"/>
          </ac:spMkLst>
        </pc:spChg>
        <pc:spChg chg="del mod">
          <ac:chgData name="Davis, Ginger Christine" userId="82209ec2-7a1d-46e5-9d31-b438547ecefa" providerId="ADAL" clId="{929940E3-7DD6-4BD7-A148-5BFBC26D4EA4}" dt="2024-06-07T01:41:43.697" v="481" actId="478"/>
          <ac:spMkLst>
            <pc:docMk/>
            <pc:sldMk cId="1728443244" sldId="299"/>
            <ac:spMk id="3" creationId="{84C9CD4B-989E-DB5E-7B52-7490C996A69A}"/>
          </ac:spMkLst>
        </pc:spChg>
        <pc:picChg chg="add mod">
          <ac:chgData name="Davis, Ginger Christine" userId="82209ec2-7a1d-46e5-9d31-b438547ecefa" providerId="ADAL" clId="{929940E3-7DD6-4BD7-A148-5BFBC26D4EA4}" dt="2024-06-06T20:34:43.691" v="196" actId="1076"/>
          <ac:picMkLst>
            <pc:docMk/>
            <pc:sldMk cId="1728443244" sldId="299"/>
            <ac:picMk id="5" creationId="{5FDC4DEA-786E-F238-857D-E925F8382BBF}"/>
          </ac:picMkLst>
        </pc:picChg>
        <pc:picChg chg="add del mod">
          <ac:chgData name="Davis, Ginger Christine" userId="82209ec2-7a1d-46e5-9d31-b438547ecefa" providerId="ADAL" clId="{929940E3-7DD6-4BD7-A148-5BFBC26D4EA4}" dt="2024-06-06T20:40:11.808" v="254" actId="478"/>
          <ac:picMkLst>
            <pc:docMk/>
            <pc:sldMk cId="1728443244" sldId="299"/>
            <ac:picMk id="7" creationId="{33EE10EC-2210-89FE-F116-4427DF3DEA18}"/>
          </ac:picMkLst>
        </pc:picChg>
        <pc:picChg chg="add mod">
          <ac:chgData name="Davis, Ginger Christine" userId="82209ec2-7a1d-46e5-9d31-b438547ecefa" providerId="ADAL" clId="{929940E3-7DD6-4BD7-A148-5BFBC26D4EA4}" dt="2024-06-06T20:40:17.581" v="256" actId="1076"/>
          <ac:picMkLst>
            <pc:docMk/>
            <pc:sldMk cId="1728443244" sldId="299"/>
            <ac:picMk id="9" creationId="{B7E769FA-987D-F9B0-C264-4B1A4D691B42}"/>
          </ac:picMkLst>
        </pc:picChg>
      </pc:sldChg>
      <pc:sldChg chg="addSp delSp modSp new mod modAnim">
        <pc:chgData name="Davis, Ginger Christine" userId="82209ec2-7a1d-46e5-9d31-b438547ecefa" providerId="ADAL" clId="{929940E3-7DD6-4BD7-A148-5BFBC26D4EA4}" dt="2024-06-06T23:11:45.800" v="360"/>
        <pc:sldMkLst>
          <pc:docMk/>
          <pc:sldMk cId="1893517309" sldId="300"/>
        </pc:sldMkLst>
        <pc:spChg chg="mod">
          <ac:chgData name="Davis, Ginger Christine" userId="82209ec2-7a1d-46e5-9d31-b438547ecefa" providerId="ADAL" clId="{929940E3-7DD6-4BD7-A148-5BFBC26D4EA4}" dt="2024-06-06T20:39:09.979" v="250" actId="20577"/>
          <ac:spMkLst>
            <pc:docMk/>
            <pc:sldMk cId="1893517309" sldId="300"/>
            <ac:spMk id="2" creationId="{9E8D7131-590F-93BA-F788-FBE3B3C2CA72}"/>
          </ac:spMkLst>
        </pc:spChg>
        <pc:spChg chg="del">
          <ac:chgData name="Davis, Ginger Christine" userId="82209ec2-7a1d-46e5-9d31-b438547ecefa" providerId="ADAL" clId="{929940E3-7DD6-4BD7-A148-5BFBC26D4EA4}" dt="2024-06-06T20:39:00.887" v="229" actId="931"/>
          <ac:spMkLst>
            <pc:docMk/>
            <pc:sldMk cId="1893517309" sldId="300"/>
            <ac:spMk id="3" creationId="{3C21E300-C09C-71F7-8D6B-67613DC57C7B}"/>
          </ac:spMkLst>
        </pc:spChg>
        <pc:picChg chg="add mod">
          <ac:chgData name="Davis, Ginger Christine" userId="82209ec2-7a1d-46e5-9d31-b438547ecefa" providerId="ADAL" clId="{929940E3-7DD6-4BD7-A148-5BFBC26D4EA4}" dt="2024-06-06T20:39:01.773" v="231" actId="962"/>
          <ac:picMkLst>
            <pc:docMk/>
            <pc:sldMk cId="1893517309" sldId="300"/>
            <ac:picMk id="5" creationId="{39D86B6C-06E5-79BB-F057-2A63916FD269}"/>
          </ac:picMkLst>
        </pc:picChg>
        <pc:picChg chg="add mod modCrop">
          <ac:chgData name="Davis, Ginger Christine" userId="82209ec2-7a1d-46e5-9d31-b438547ecefa" providerId="ADAL" clId="{929940E3-7DD6-4BD7-A148-5BFBC26D4EA4}" dt="2024-06-06T23:11:22.754" v="359" actId="196"/>
          <ac:picMkLst>
            <pc:docMk/>
            <pc:sldMk cId="1893517309" sldId="300"/>
            <ac:picMk id="6" creationId="{FB667454-81D8-B182-DF73-B362C47B2BE1}"/>
          </ac:picMkLst>
        </pc:picChg>
      </pc:sldChg>
      <pc:sldChg chg="addSp delSp modSp new mod setBg">
        <pc:chgData name="Davis, Ginger Christine" userId="82209ec2-7a1d-46e5-9d31-b438547ecefa" providerId="ADAL" clId="{929940E3-7DD6-4BD7-A148-5BFBC26D4EA4}" dt="2024-06-06T20:38:28.914" v="228" actId="20577"/>
        <pc:sldMkLst>
          <pc:docMk/>
          <pc:sldMk cId="3274813522" sldId="301"/>
        </pc:sldMkLst>
        <pc:spChg chg="mod">
          <ac:chgData name="Davis, Ginger Christine" userId="82209ec2-7a1d-46e5-9d31-b438547ecefa" providerId="ADAL" clId="{929940E3-7DD6-4BD7-A148-5BFBC26D4EA4}" dt="2024-06-06T20:38:28.914" v="228" actId="20577"/>
          <ac:spMkLst>
            <pc:docMk/>
            <pc:sldMk cId="3274813522" sldId="301"/>
            <ac:spMk id="2" creationId="{C02CDC18-900B-A71A-A801-921CD42044E9}"/>
          </ac:spMkLst>
        </pc:spChg>
        <pc:spChg chg="add del">
          <ac:chgData name="Davis, Ginger Christine" userId="82209ec2-7a1d-46e5-9d31-b438547ecefa" providerId="ADAL" clId="{929940E3-7DD6-4BD7-A148-5BFBC26D4EA4}" dt="2024-06-06T20:38:11.836" v="216" actId="22"/>
          <ac:spMkLst>
            <pc:docMk/>
            <pc:sldMk cId="3274813522" sldId="301"/>
            <ac:spMk id="3" creationId="{FCB5957F-4917-CEBC-101B-07F09E3A55F8}"/>
          </ac:spMkLst>
        </pc:spChg>
        <pc:spChg chg="mod">
          <ac:chgData name="Davis, Ginger Christine" userId="82209ec2-7a1d-46e5-9d31-b438547ecefa" providerId="ADAL" clId="{929940E3-7DD6-4BD7-A148-5BFBC26D4EA4}" dt="2024-06-06T20:38:07.226" v="212" actId="26606"/>
          <ac:spMkLst>
            <pc:docMk/>
            <pc:sldMk cId="3274813522" sldId="301"/>
            <ac:spMk id="4" creationId="{EBE7E0A4-485F-FBAC-96F5-465F99EA0D21}"/>
          </ac:spMkLst>
        </pc:spChg>
        <pc:spChg chg="add del">
          <ac:chgData name="Davis, Ginger Christine" userId="82209ec2-7a1d-46e5-9d31-b438547ecefa" providerId="ADAL" clId="{929940E3-7DD6-4BD7-A148-5BFBC26D4EA4}" dt="2024-06-06T20:38:07.226" v="212" actId="26606"/>
          <ac:spMkLst>
            <pc:docMk/>
            <pc:sldMk cId="3274813522" sldId="301"/>
            <ac:spMk id="11" creationId="{F13C74B1-5B17-4795-BED0-7140497B445A}"/>
          </ac:spMkLst>
        </pc:spChg>
        <pc:spChg chg="add del">
          <ac:chgData name="Davis, Ginger Christine" userId="82209ec2-7a1d-46e5-9d31-b438547ecefa" providerId="ADAL" clId="{929940E3-7DD6-4BD7-A148-5BFBC26D4EA4}" dt="2024-06-06T20:38:07.226" v="212" actId="26606"/>
          <ac:spMkLst>
            <pc:docMk/>
            <pc:sldMk cId="3274813522" sldId="301"/>
            <ac:spMk id="13" creationId="{D4974D33-8DC5-464E-8C6D-BE58F0669C17}"/>
          </ac:spMkLst>
        </pc:spChg>
        <pc:spChg chg="add del">
          <ac:chgData name="Davis, Ginger Christine" userId="82209ec2-7a1d-46e5-9d31-b438547ecefa" providerId="ADAL" clId="{929940E3-7DD6-4BD7-A148-5BFBC26D4EA4}" dt="2024-06-06T20:38:08.376" v="214" actId="26606"/>
          <ac:spMkLst>
            <pc:docMk/>
            <pc:sldMk cId="3274813522" sldId="301"/>
            <ac:spMk id="17" creationId="{47942995-B07F-4636-9A06-C6A104B260A8}"/>
          </ac:spMkLst>
        </pc:spChg>
        <pc:spChg chg="add del">
          <ac:chgData name="Davis, Ginger Christine" userId="82209ec2-7a1d-46e5-9d31-b438547ecefa" providerId="ADAL" clId="{929940E3-7DD6-4BD7-A148-5BFBC26D4EA4}" dt="2024-06-06T20:38:08.376" v="214" actId="26606"/>
          <ac:spMkLst>
            <pc:docMk/>
            <pc:sldMk cId="3274813522" sldId="301"/>
            <ac:spMk id="18" creationId="{B81933D1-5615-42C7-9C0B-4EB7105CCE2D}"/>
          </ac:spMkLst>
        </pc:spChg>
        <pc:spChg chg="add del">
          <ac:chgData name="Davis, Ginger Christine" userId="82209ec2-7a1d-46e5-9d31-b438547ecefa" providerId="ADAL" clId="{929940E3-7DD6-4BD7-A148-5BFBC26D4EA4}" dt="2024-06-06T20:38:08.376" v="214" actId="26606"/>
          <ac:spMkLst>
            <pc:docMk/>
            <pc:sldMk cId="3274813522" sldId="301"/>
            <ac:spMk id="20" creationId="{19C9EAEA-39D0-4B0E-A0EB-51E7B26740B1}"/>
          </ac:spMkLst>
        </pc:spChg>
        <pc:grpChg chg="add del">
          <ac:chgData name="Davis, Ginger Christine" userId="82209ec2-7a1d-46e5-9d31-b438547ecefa" providerId="ADAL" clId="{929940E3-7DD6-4BD7-A148-5BFBC26D4EA4}" dt="2024-06-06T20:38:08.376" v="214" actId="26606"/>
          <ac:grpSpMkLst>
            <pc:docMk/>
            <pc:sldMk cId="3274813522" sldId="301"/>
            <ac:grpSpMk id="19" creationId="{032D8612-31EB-44CF-A1D0-14FD4C705424}"/>
          </ac:grpSpMkLst>
        </pc:grpChg>
        <pc:picChg chg="add del mod ord">
          <ac:chgData name="Davis, Ginger Christine" userId="82209ec2-7a1d-46e5-9d31-b438547ecefa" providerId="ADAL" clId="{929940E3-7DD6-4BD7-A148-5BFBC26D4EA4}" dt="2024-06-06T20:38:08.945" v="215" actId="22"/>
          <ac:picMkLst>
            <pc:docMk/>
            <pc:sldMk cId="3274813522" sldId="301"/>
            <ac:picMk id="6" creationId="{66103878-A0C5-D0D5-CFFC-85E721B67711}"/>
          </ac:picMkLst>
        </pc:picChg>
        <pc:picChg chg="add mod ord">
          <ac:chgData name="Davis, Ginger Christine" userId="82209ec2-7a1d-46e5-9d31-b438547ecefa" providerId="ADAL" clId="{929940E3-7DD6-4BD7-A148-5BFBC26D4EA4}" dt="2024-06-06T20:38:23.903" v="219" actId="1076"/>
          <ac:picMkLst>
            <pc:docMk/>
            <pc:sldMk cId="3274813522" sldId="301"/>
            <ac:picMk id="8" creationId="{58233CD1-B6E2-441D-6907-D6300471A6EA}"/>
          </ac:picMkLst>
        </pc:picChg>
      </pc:sldChg>
      <pc:sldChg chg="add del">
        <pc:chgData name="Davis, Ginger Christine" userId="82209ec2-7a1d-46e5-9d31-b438547ecefa" providerId="ADAL" clId="{929940E3-7DD6-4BD7-A148-5BFBC26D4EA4}" dt="2024-06-07T01:38:04.016" v="471" actId="2890"/>
        <pc:sldMkLst>
          <pc:docMk/>
          <pc:sldMk cId="722020888" sldId="302"/>
        </pc:sldMkLst>
      </pc:sldChg>
      <pc:sldChg chg="addSp modSp new mod ord">
        <pc:chgData name="Davis, Ginger Christine" userId="82209ec2-7a1d-46e5-9d31-b438547ecefa" providerId="ADAL" clId="{929940E3-7DD6-4BD7-A148-5BFBC26D4EA4}" dt="2024-06-07T01:43:16.134" v="489"/>
        <pc:sldMkLst>
          <pc:docMk/>
          <pc:sldMk cId="1190533221" sldId="302"/>
        </pc:sldMkLst>
        <pc:spChg chg="add mod">
          <ac:chgData name="Davis, Ginger Christine" userId="82209ec2-7a1d-46e5-9d31-b438547ecefa" providerId="ADAL" clId="{929940E3-7DD6-4BD7-A148-5BFBC26D4EA4}" dt="2024-06-07T01:42:14.227" v="485" actId="14100"/>
          <ac:spMkLst>
            <pc:docMk/>
            <pc:sldMk cId="1190533221" sldId="302"/>
            <ac:spMk id="6" creationId="{A2DF6208-0555-1684-8CE8-DA5266BA44E9}"/>
          </ac:spMkLst>
        </pc:spChg>
        <pc:picChg chg="add mod">
          <ac:chgData name="Davis, Ginger Christine" userId="82209ec2-7a1d-46e5-9d31-b438547ecefa" providerId="ADAL" clId="{929940E3-7DD6-4BD7-A148-5BFBC26D4EA4}" dt="2024-06-07T01:41:11.578" v="476" actId="1076"/>
          <ac:picMkLst>
            <pc:docMk/>
            <pc:sldMk cId="1190533221" sldId="302"/>
            <ac:picMk id="3" creationId="{77202541-0F25-2747-52FD-21FE2CBE54BB}"/>
          </ac:picMkLst>
        </pc:picChg>
        <pc:picChg chg="add mod">
          <ac:chgData name="Davis, Ginger Christine" userId="82209ec2-7a1d-46e5-9d31-b438547ecefa" providerId="ADAL" clId="{929940E3-7DD6-4BD7-A148-5BFBC26D4EA4}" dt="2024-06-07T01:41:30.925" v="480" actId="1076"/>
          <ac:picMkLst>
            <pc:docMk/>
            <pc:sldMk cId="1190533221" sldId="302"/>
            <ac:picMk id="5" creationId="{4808B356-69FE-5CAE-9890-AC8AF4C78A02}"/>
          </ac:picMkLst>
        </pc:picChg>
      </pc:sldChg>
      <pc:sldChg chg="addSp delSp modSp add mod delAnim">
        <pc:chgData name="Davis, Ginger Christine" userId="82209ec2-7a1d-46e5-9d31-b438547ecefa" providerId="ADAL" clId="{929940E3-7DD6-4BD7-A148-5BFBC26D4EA4}" dt="2024-06-07T15:03:47.862" v="2035" actId="20577"/>
        <pc:sldMkLst>
          <pc:docMk/>
          <pc:sldMk cId="3547226275" sldId="303"/>
        </pc:sldMkLst>
        <pc:spChg chg="del">
          <ac:chgData name="Davis, Ginger Christine" userId="82209ec2-7a1d-46e5-9d31-b438547ecefa" providerId="ADAL" clId="{929940E3-7DD6-4BD7-A148-5BFBC26D4EA4}" dt="2024-06-07T01:44:32.809" v="509" actId="478"/>
          <ac:spMkLst>
            <pc:docMk/>
            <pc:sldMk cId="3547226275" sldId="303"/>
            <ac:spMk id="2" creationId="{48A22B01-85FF-E95B-F201-02B27FF1EFF7}"/>
          </ac:spMkLst>
        </pc:spChg>
        <pc:spChg chg="add del mod">
          <ac:chgData name="Davis, Ginger Christine" userId="82209ec2-7a1d-46e5-9d31-b438547ecefa" providerId="ADAL" clId="{929940E3-7DD6-4BD7-A148-5BFBC26D4EA4}" dt="2024-06-07T01:44:54.395" v="512"/>
          <ac:spMkLst>
            <pc:docMk/>
            <pc:sldMk cId="3547226275" sldId="303"/>
            <ac:spMk id="3" creationId="{9BD09B3C-2252-84D9-6340-702D1CBDC46E}"/>
          </ac:spMkLst>
        </pc:spChg>
        <pc:spChg chg="mod">
          <ac:chgData name="Davis, Ginger Christine" userId="82209ec2-7a1d-46e5-9d31-b438547ecefa" providerId="ADAL" clId="{929940E3-7DD6-4BD7-A148-5BFBC26D4EA4}" dt="2024-06-07T01:44:18.643" v="506" actId="20577"/>
          <ac:spMkLst>
            <pc:docMk/>
            <pc:sldMk cId="3547226275" sldId="303"/>
            <ac:spMk id="5" creationId="{15419396-EDEE-A680-24B5-E1A595233EAD}"/>
          </ac:spMkLst>
        </pc:spChg>
        <pc:spChg chg="add mod">
          <ac:chgData name="Davis, Ginger Christine" userId="82209ec2-7a1d-46e5-9d31-b438547ecefa" providerId="ADAL" clId="{929940E3-7DD6-4BD7-A148-5BFBC26D4EA4}" dt="2024-06-07T15:03:47.862" v="2035" actId="20577"/>
          <ac:spMkLst>
            <pc:docMk/>
            <pc:sldMk cId="3547226275" sldId="303"/>
            <ac:spMk id="6" creationId="{A2CE610A-9A97-9D1A-4993-C317C9D7171C}"/>
          </ac:spMkLst>
        </pc:spChg>
        <pc:spChg chg="del">
          <ac:chgData name="Davis, Ginger Christine" userId="82209ec2-7a1d-46e5-9d31-b438547ecefa" providerId="ADAL" clId="{929940E3-7DD6-4BD7-A148-5BFBC26D4EA4}" dt="2024-06-07T01:44:23.018" v="507" actId="478"/>
          <ac:spMkLst>
            <pc:docMk/>
            <pc:sldMk cId="3547226275" sldId="303"/>
            <ac:spMk id="7" creationId="{74D07CDE-4443-E963-0792-F239BEB9E435}"/>
          </ac:spMkLst>
        </pc:spChg>
        <pc:spChg chg="del">
          <ac:chgData name="Davis, Ginger Christine" userId="82209ec2-7a1d-46e5-9d31-b438547ecefa" providerId="ADAL" clId="{929940E3-7DD6-4BD7-A148-5BFBC26D4EA4}" dt="2024-06-07T01:44:26.919" v="508" actId="478"/>
          <ac:spMkLst>
            <pc:docMk/>
            <pc:sldMk cId="3547226275" sldId="303"/>
            <ac:spMk id="9" creationId="{CE207BEB-9BCC-F2EA-BC18-AE2626A20479}"/>
          </ac:spMkLst>
        </pc:spChg>
        <pc:spChg chg="add del mod">
          <ac:chgData name="Davis, Ginger Christine" userId="82209ec2-7a1d-46e5-9d31-b438547ecefa" providerId="ADAL" clId="{929940E3-7DD6-4BD7-A148-5BFBC26D4EA4}" dt="2024-06-07T01:49:55.013" v="546"/>
          <ac:spMkLst>
            <pc:docMk/>
            <pc:sldMk cId="3547226275" sldId="303"/>
            <ac:spMk id="10" creationId="{98D3747A-5884-B8BE-3CC8-35F10BC11991}"/>
          </ac:spMkLst>
        </pc:spChg>
        <pc:spChg chg="del">
          <ac:chgData name="Davis, Ginger Christine" userId="82209ec2-7a1d-46e5-9d31-b438547ecefa" providerId="ADAL" clId="{929940E3-7DD6-4BD7-A148-5BFBC26D4EA4}" dt="2024-06-07T01:44:35.765" v="510" actId="478"/>
          <ac:spMkLst>
            <pc:docMk/>
            <pc:sldMk cId="3547226275" sldId="303"/>
            <ac:spMk id="11" creationId="{CF144D47-4E15-11CF-2050-B15C9668A046}"/>
          </ac:spMkLst>
        </pc:spChg>
        <pc:spChg chg="add mod">
          <ac:chgData name="Davis, Ginger Christine" userId="82209ec2-7a1d-46e5-9d31-b438547ecefa" providerId="ADAL" clId="{929940E3-7DD6-4BD7-A148-5BFBC26D4EA4}" dt="2024-06-07T01:50:09.496" v="561" actId="20577"/>
          <ac:spMkLst>
            <pc:docMk/>
            <pc:sldMk cId="3547226275" sldId="303"/>
            <ac:spMk id="12" creationId="{FDC45799-3AA6-A18C-C433-1611186D8241}"/>
          </ac:spMkLst>
        </pc:spChg>
      </pc:sldChg>
      <pc:sldChg chg="delSp modSp add mod ord">
        <pc:chgData name="Davis, Ginger Christine" userId="82209ec2-7a1d-46e5-9d31-b438547ecefa" providerId="ADAL" clId="{929940E3-7DD6-4BD7-A148-5BFBC26D4EA4}" dt="2024-06-07T01:59:00.631" v="821" actId="14100"/>
        <pc:sldMkLst>
          <pc:docMk/>
          <pc:sldMk cId="2631447206" sldId="304"/>
        </pc:sldMkLst>
        <pc:spChg chg="mod">
          <ac:chgData name="Davis, Ginger Christine" userId="82209ec2-7a1d-46e5-9d31-b438547ecefa" providerId="ADAL" clId="{929940E3-7DD6-4BD7-A148-5BFBC26D4EA4}" dt="2024-06-07T01:59:00.631" v="821" actId="14100"/>
          <ac:spMkLst>
            <pc:docMk/>
            <pc:sldMk cId="2631447206" sldId="304"/>
            <ac:spMk id="3" creationId="{2C72E1EE-1BC1-D597-3543-BB53C4EF7F80}"/>
          </ac:spMkLst>
        </pc:spChg>
        <pc:spChg chg="mod">
          <ac:chgData name="Davis, Ginger Christine" userId="82209ec2-7a1d-46e5-9d31-b438547ecefa" providerId="ADAL" clId="{929940E3-7DD6-4BD7-A148-5BFBC26D4EA4}" dt="2024-06-07T01:58:55.176" v="820" actId="20577"/>
          <ac:spMkLst>
            <pc:docMk/>
            <pc:sldMk cId="2631447206" sldId="304"/>
            <ac:spMk id="5" creationId="{15419396-EDEE-A680-24B5-E1A595233EAD}"/>
          </ac:spMkLst>
        </pc:spChg>
        <pc:picChg chg="del">
          <ac:chgData name="Davis, Ginger Christine" userId="82209ec2-7a1d-46e5-9d31-b438547ecefa" providerId="ADAL" clId="{929940E3-7DD6-4BD7-A148-5BFBC26D4EA4}" dt="2024-06-07T01:56:38.454" v="766" actId="478"/>
          <ac:picMkLst>
            <pc:docMk/>
            <pc:sldMk cId="2631447206" sldId="304"/>
            <ac:picMk id="2" creationId="{45781D2A-D700-A332-59F7-1BCB563537A7}"/>
          </ac:picMkLst>
        </pc:picChg>
      </pc:sldChg>
      <pc:sldChg chg="modSp add mod">
        <pc:chgData name="Davis, Ginger Christine" userId="82209ec2-7a1d-46e5-9d31-b438547ecefa" providerId="ADAL" clId="{929940E3-7DD6-4BD7-A148-5BFBC26D4EA4}" dt="2024-06-07T02:24:16.579" v="1965" actId="20577"/>
        <pc:sldMkLst>
          <pc:docMk/>
          <pc:sldMk cId="2398327518" sldId="305"/>
        </pc:sldMkLst>
        <pc:spChg chg="mod">
          <ac:chgData name="Davis, Ginger Christine" userId="82209ec2-7a1d-46e5-9d31-b438547ecefa" providerId="ADAL" clId="{929940E3-7DD6-4BD7-A148-5BFBC26D4EA4}" dt="2024-06-07T02:17:10.217" v="1712" actId="20577"/>
          <ac:spMkLst>
            <pc:docMk/>
            <pc:sldMk cId="2398327518" sldId="305"/>
            <ac:spMk id="3" creationId="{2C72E1EE-1BC1-D597-3543-BB53C4EF7F80}"/>
          </ac:spMkLst>
        </pc:spChg>
        <pc:spChg chg="mod">
          <ac:chgData name="Davis, Ginger Christine" userId="82209ec2-7a1d-46e5-9d31-b438547ecefa" providerId="ADAL" clId="{929940E3-7DD6-4BD7-A148-5BFBC26D4EA4}" dt="2024-06-07T02:08:14.241" v="1026" actId="20577"/>
          <ac:spMkLst>
            <pc:docMk/>
            <pc:sldMk cId="2398327518" sldId="305"/>
            <ac:spMk id="5" creationId="{15419396-EDEE-A680-24B5-E1A595233EAD}"/>
          </ac:spMkLst>
        </pc:spChg>
        <pc:spChg chg="mod">
          <ac:chgData name="Davis, Ginger Christine" userId="82209ec2-7a1d-46e5-9d31-b438547ecefa" providerId="ADAL" clId="{929940E3-7DD6-4BD7-A148-5BFBC26D4EA4}" dt="2024-06-07T02:24:16.579" v="1965" actId="20577"/>
          <ac:spMkLst>
            <pc:docMk/>
            <pc:sldMk cId="2398327518" sldId="305"/>
            <ac:spMk id="7" creationId="{152B5F56-9D9A-9AD5-B2DA-8160FAAB77EF}"/>
          </ac:spMkLst>
        </pc:spChg>
      </pc:sldChg>
      <pc:sldChg chg="modSp new mod">
        <pc:chgData name="Davis, Ginger Christine" userId="82209ec2-7a1d-46e5-9d31-b438547ecefa" providerId="ADAL" clId="{929940E3-7DD6-4BD7-A148-5BFBC26D4EA4}" dt="2024-06-07T02:25:41.823" v="2018" actId="20577"/>
        <pc:sldMkLst>
          <pc:docMk/>
          <pc:sldMk cId="2067993864" sldId="306"/>
        </pc:sldMkLst>
        <pc:spChg chg="mod">
          <ac:chgData name="Davis, Ginger Christine" userId="82209ec2-7a1d-46e5-9d31-b438547ecefa" providerId="ADAL" clId="{929940E3-7DD6-4BD7-A148-5BFBC26D4EA4}" dt="2024-06-07T02:25:29.840" v="1975" actId="20577"/>
          <ac:spMkLst>
            <pc:docMk/>
            <pc:sldMk cId="2067993864" sldId="306"/>
            <ac:spMk id="2" creationId="{E2691A66-A60F-ACFF-477C-A2D35E2F4BD7}"/>
          </ac:spMkLst>
        </pc:spChg>
        <pc:spChg chg="mod">
          <ac:chgData name="Davis, Ginger Christine" userId="82209ec2-7a1d-46e5-9d31-b438547ecefa" providerId="ADAL" clId="{929940E3-7DD6-4BD7-A148-5BFBC26D4EA4}" dt="2024-06-07T02:25:41.823" v="2018" actId="20577"/>
          <ac:spMkLst>
            <pc:docMk/>
            <pc:sldMk cId="2067993864" sldId="306"/>
            <ac:spMk id="3" creationId="{88AC5679-597F-23F1-CEB5-4E9772BCFF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1AC1-C1C1-6D0C-33B0-8F0A71F60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1ADF8-4DAA-C917-74E0-DEC1E28C0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D8F6-D790-16C0-BE11-2CDB2563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28B91-1DC4-0B90-3804-A1B49CB8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8CE04-F0D6-078C-8848-22E6DEBD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5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3874-8493-C610-3231-59CA6D67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481A3-89AC-5352-9A56-353FDC7C9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C6746-E97E-11F3-8CB2-53416C7D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3DA31-27D1-5523-DEDE-380171C8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76D05-F729-A92F-D344-CF43BC61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2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FE897-7F27-7546-EB68-65A0230A4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E0D85-F97B-FED0-0EA1-6C37BED00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E57F8-11E1-B0DC-CF2E-9D0A5D76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0121-E114-9404-A9ED-D8BA51C4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8232C-8713-1F36-1AE4-6CEE6631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BF85-02D3-BE50-E25A-1A3F8323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36B00-C475-D2A8-CD89-B4E5C6120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FEBDB-BA0F-B5B9-B822-1A67A1A6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3BCB6-BB09-E8A9-6B0B-7474C358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BB437-7189-68F0-12F5-D401684A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0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95E4-2A46-CE01-CBC9-04B9CD5E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479AE-D48F-D872-CAF6-FD0F6AD2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42D3-E8A6-F3CC-266B-416A7453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6EBA-8A10-F932-4321-23870119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9C33F-166D-0B86-5763-75CC5539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F51B-ABDD-E7AF-DCBE-A5E77762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D3EB-92A3-EC9D-69F7-CDC6304DB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A5819-7BE4-F3F9-BF06-CC8E1E6C4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4BA6D-0454-0EAD-AC3A-B76318BA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6D402-F0D7-32E3-8C15-2C2DF1FB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BE802-0ED4-C6BA-6E4D-D7A68F2B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EB73-020A-B781-CF4D-BF8C66E6E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71BBA-DCF2-A59D-A25A-32A995B4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DF930-68E1-C13A-0E6D-3574582F9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B4147-7F17-0BD8-0461-A8275DFD0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44D49-9BBE-F740-78A8-5306134A9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77A04-18B9-9866-D26B-310FA859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73158-284A-7696-820D-1A36228C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601B2-E977-F918-8B47-067BCF3F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30AFC-B15A-CBAD-4CA1-72CAA77C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27282-FA81-F662-B7B9-C609E870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67810-E8A6-90DF-3FCC-D0C799AF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C4742-8311-9DE8-AC8E-CDBA2521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8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66748-3EA7-5D74-4695-E62256EC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5772A-6959-182F-F1F5-DE16AF13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15254-33D6-869F-3DEB-C58AA768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8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7130-3409-2FE2-FF95-E970B060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759A5-904D-F674-166E-F3DDF9DAE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428E5-A564-F123-FCB1-3B231B8E4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4B906-CE49-736C-0939-ED73DBE5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BB9F6-F165-D638-6A57-93CECC2F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1F349-4758-0D70-15FC-87604EF8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4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4F56-ECD9-7820-70EC-0B1F7374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0E907-F032-A7D3-110C-EC1F64A25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6FEA1-3DCB-4609-2DC7-B594F295D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718B5-6C88-06BE-3E59-FD2572B8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FD2E1-6385-955C-896E-4E373847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CEC2F-52CA-C319-550C-36981188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2205FF-AAA6-E3A6-0BDD-4B3DE55B6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374A2-4855-F07F-57E2-575484BC0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133B2-77F6-EC04-7577-BD4EF2AB5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DB877F-948B-5C4C-860D-F3C58A42AC2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4FCD9-D508-5688-B8B5-347654C97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AEF35-7F1E-51E7-8BF8-28D9A1063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96C6F-8183-4B42-9B45-F0712DF8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DF69-6B76-7CBE-5B03-82A4F29AA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05" y="238125"/>
            <a:ext cx="6962002" cy="536670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900" b="1">
                <a:ln>
                  <a:solidFill>
                    <a:schemeClr val="tx1"/>
                  </a:solidFill>
                </a:ln>
                <a:solidFill>
                  <a:srgbClr val="D59F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Purdue ISCO and </a:t>
            </a:r>
            <a:br>
              <a:rPr lang="en-US" sz="4900" b="1">
                <a:ln>
                  <a:solidFill>
                    <a:schemeClr val="tx1"/>
                  </a:solidFill>
                </a:ln>
                <a:solidFill>
                  <a:srgbClr val="D59F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en-US" sz="4900" b="1">
                <a:ln>
                  <a:solidFill>
                    <a:schemeClr val="tx1"/>
                  </a:solidFill>
                </a:ln>
                <a:solidFill>
                  <a:srgbClr val="D59F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Indiana Geological &amp; Water Survey</a:t>
            </a:r>
            <a:br>
              <a:rPr lang="en-US" sz="7200" b="1">
                <a:ln>
                  <a:solidFill>
                    <a:schemeClr val="tx1"/>
                  </a:solidFill>
                </a:ln>
                <a:solidFill>
                  <a:srgbClr val="D59F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en-US" sz="7200" b="1">
                <a:ln>
                  <a:solidFill>
                    <a:schemeClr val="tx1"/>
                  </a:solidFill>
                </a:ln>
                <a:solidFill>
                  <a:srgbClr val="D59F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 -Indiana Mesonet</a:t>
            </a:r>
            <a:br>
              <a:rPr lang="en-US" b="1">
                <a:ln>
                  <a:solidFill>
                    <a:schemeClr val="tx1"/>
                  </a:solidFill>
                </a:ln>
                <a:solidFill>
                  <a:srgbClr val="D59F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en-US" b="1">
                <a:ln>
                  <a:solidFill>
                    <a:schemeClr val="tx1"/>
                  </a:solidFill>
                </a:ln>
                <a:solidFill>
                  <a:srgbClr val="D59F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IMAB</a:t>
            </a:r>
            <a:endParaRPr lang="en-US" sz="4800" b="1" i="1">
              <a:ln>
                <a:solidFill>
                  <a:schemeClr val="tx1"/>
                </a:solidFill>
              </a:ln>
              <a:solidFill>
                <a:srgbClr val="D59F0F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499BD2-0123-4E84-27E5-3EFAC5D34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ffectLst>
            <a:softEdge rad="179873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2A98C0-D171-FE70-71DF-55A8184FA42C}"/>
              </a:ext>
            </a:extLst>
          </p:cNvPr>
          <p:cNvSpPr txBox="1"/>
          <p:nvPr/>
        </p:nvSpPr>
        <p:spPr>
          <a:xfrm>
            <a:off x="1742303" y="6030097"/>
            <a:ext cx="32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D59F0F"/>
                </a:solidFill>
              </a:rPr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288908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715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Mesonet Resources Elsewhere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20ADD97-A586-014E-870F-A11990D0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25" y="1027134"/>
            <a:ext cx="9286349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7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715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Mesonet Resources Elsewhere</a:t>
            </a:r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136169D0-24F3-244B-909D-F05A9099C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264"/>
            <a:ext cx="9682052" cy="39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2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715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Mesonet Resources Elsewhere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C2B44CA-63CE-C95A-DA2E-61EBCF44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97059"/>
            <a:ext cx="7772400" cy="1613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E23AB21-BD73-17B9-11A7-91A1E60FB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226225"/>
            <a:ext cx="6464300" cy="42233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7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715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Mesonet Resources Elsewhere</a:t>
            </a:r>
          </a:p>
        </p:txBody>
      </p:sp>
      <p:pic>
        <p:nvPicPr>
          <p:cNvPr id="6" name="Picture 5" descr="A map with green arrows pointing to different cities&#10;&#10;Description automatically generated">
            <a:extLst>
              <a:ext uri="{FF2B5EF4-FFF2-40B4-BE49-F238E27FC236}">
                <a16:creationId xmlns:a16="http://schemas.microsoft.com/office/drawing/2014/main" id="{241F00FF-71BF-3752-90CB-E10B2072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027134"/>
            <a:ext cx="6599530" cy="555146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9" name="Picture 8" descr="A close-up of black text&#10;&#10;Description automatically generated">
            <a:extLst>
              <a:ext uri="{FF2B5EF4-FFF2-40B4-BE49-F238E27FC236}">
                <a16:creationId xmlns:a16="http://schemas.microsoft.com/office/drawing/2014/main" id="{1D8AB974-D4A8-092C-2996-A883FC62A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899" y="5080000"/>
            <a:ext cx="3086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9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715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Mesonet Resources Elsewhere</a:t>
            </a:r>
          </a:p>
        </p:txBody>
      </p:sp>
      <p:pic>
        <p:nvPicPr>
          <p:cNvPr id="3" name="Picture 2" descr="A screenshot of a weather data&#10;&#10;Description automatically generated">
            <a:extLst>
              <a:ext uri="{FF2B5EF4-FFF2-40B4-BE49-F238E27FC236}">
                <a16:creationId xmlns:a16="http://schemas.microsoft.com/office/drawing/2014/main" id="{113CFF47-956F-1FA7-5CCA-D120EE004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4" y="1070879"/>
            <a:ext cx="6549008" cy="53963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-up of a caterpillar&#10;&#10;Description automatically generated">
            <a:extLst>
              <a:ext uri="{FF2B5EF4-FFF2-40B4-BE49-F238E27FC236}">
                <a16:creationId xmlns:a16="http://schemas.microsoft.com/office/drawing/2014/main" id="{3557A463-F70E-4123-1D3B-A3A7C866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6100"/>
            <a:ext cx="5044366" cy="41565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7131-590F-93BA-F788-FBE3B3C2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have a Logo!</a:t>
            </a:r>
          </a:p>
        </p:txBody>
      </p:sp>
      <p:pic>
        <p:nvPicPr>
          <p:cNvPr id="5" name="Content Placeholder 4" descr="A close-up of a logo&#10;&#10;Description automatically generated">
            <a:extLst>
              <a:ext uri="{FF2B5EF4-FFF2-40B4-BE49-F238E27FC236}">
                <a16:creationId xmlns:a16="http://schemas.microsoft.com/office/drawing/2014/main" id="{39D86B6C-06E5-79BB-F057-2A63916FD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758" y="2539002"/>
            <a:ext cx="7230484" cy="2924583"/>
          </a:xfrm>
        </p:spPr>
      </p:pic>
      <p:pic>
        <p:nvPicPr>
          <p:cNvPr id="6" name="Content Placeholder 4" descr="A close-up of a logo&#10;&#10;Description automatically generated">
            <a:extLst>
              <a:ext uri="{FF2B5EF4-FFF2-40B4-BE49-F238E27FC236}">
                <a16:creationId xmlns:a16="http://schemas.microsoft.com/office/drawing/2014/main" id="{FB667454-81D8-B182-DF73-B362C47B2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46" t="3145" r="29896" b="56312"/>
          <a:stretch/>
        </p:blipFill>
        <p:spPr>
          <a:xfrm flipH="1">
            <a:off x="6863025" y="2627644"/>
            <a:ext cx="698362" cy="118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40F1-09EC-AEBA-2EA1-AF1F4A0F1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3428966" y="2847148"/>
            <a:ext cx="5703771" cy="955858"/>
          </a:xfrm>
        </p:spPr>
        <p:txBody>
          <a:bodyPr/>
          <a:lstStyle/>
          <a:p>
            <a:pPr algn="r"/>
            <a:r>
              <a:rPr lang="en-US"/>
              <a:t>Feedback?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C4DEA-786E-F238-857D-E925F838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146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E769FA-987D-F9B0-C264-4B1A4D691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33" y="0"/>
            <a:ext cx="5169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43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DC18-900B-A71A-A801-921CD420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233CD1-B6E2-441D-6907-D6300471A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7050" y="0"/>
            <a:ext cx="5314950" cy="688354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7E0A4-485F-FBAC-96F5-465F99EA0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13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Formation of Indiana Mesonet &amp; IMAB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5781D2A-D700-A332-59F7-1BCB5635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62" y="997059"/>
            <a:ext cx="4446438" cy="575625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72E1EE-1BC1-D597-3543-BB53C4EF7F80}"/>
              </a:ext>
            </a:extLst>
          </p:cNvPr>
          <p:cNvSpPr txBox="1"/>
          <p:nvPr/>
        </p:nvSpPr>
        <p:spPr>
          <a:xfrm>
            <a:off x="300624" y="997059"/>
            <a:ext cx="57953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Complimentary networks; Remove redundancy; Leverage each other’s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IMAB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Federal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USGS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NWS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USDA-NRCS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State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IN-DNR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ISDA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IDHS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IDEM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Agriculture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Keystone Coop (Co-Alliance)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Nutrient Alliance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IN Farm Bureau (???)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MISO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Other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INTERA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Retired Community Engager</a:t>
            </a:r>
          </a:p>
        </p:txBody>
      </p:sp>
    </p:spTree>
    <p:extLst>
      <p:ext uri="{BB962C8B-B14F-4D97-AF65-F5344CB8AC3E}">
        <p14:creationId xmlns:p14="http://schemas.microsoft.com/office/powerpoint/2010/main" val="798598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77202541-0F25-2747-52FD-21FE2CBE5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97805" cy="6858000"/>
          </a:xfrm>
          <a:prstGeom prst="rect">
            <a:avLst/>
          </a:prstGeom>
        </p:spPr>
      </p:pic>
      <p:pic>
        <p:nvPicPr>
          <p:cNvPr id="5" name="Picture 4" descr="A close-up of a website&#10;&#10;Description automatically generated">
            <a:extLst>
              <a:ext uri="{FF2B5EF4-FFF2-40B4-BE49-F238E27FC236}">
                <a16:creationId xmlns:a16="http://schemas.microsoft.com/office/drawing/2014/main" id="{4808B356-69FE-5CAE-9890-AC8AF4C78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88" y="0"/>
            <a:ext cx="529780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DF6208-0555-1684-8CE8-DA5266BA44E9}"/>
              </a:ext>
            </a:extLst>
          </p:cNvPr>
          <p:cNvSpPr txBox="1">
            <a:spLocks/>
          </p:cNvSpPr>
          <p:nvPr/>
        </p:nvSpPr>
        <p:spPr>
          <a:xfrm rot="16200000">
            <a:off x="3746617" y="2403897"/>
            <a:ext cx="4942870" cy="1081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/>
              <a:t>Feedback?</a:t>
            </a:r>
          </a:p>
        </p:txBody>
      </p:sp>
    </p:spTree>
    <p:extLst>
      <p:ext uri="{BB962C8B-B14F-4D97-AF65-F5344CB8AC3E}">
        <p14:creationId xmlns:p14="http://schemas.microsoft.com/office/powerpoint/2010/main" val="119053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Indiana Mesonet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2E1EE-1BC1-D597-3543-BB53C4EF7F80}"/>
              </a:ext>
            </a:extLst>
          </p:cNvPr>
          <p:cNvSpPr txBox="1"/>
          <p:nvPr/>
        </p:nvSpPr>
        <p:spPr>
          <a:xfrm>
            <a:off x="300624" y="1720959"/>
            <a:ext cx="6493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24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Mission: </a:t>
            </a:r>
            <a:r>
              <a:rPr lang="en-US" sz="24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Collect and deliver </a:t>
            </a:r>
            <a:r>
              <a:rPr lang="en-US" sz="2400" b="1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reliable, high-quality, </a:t>
            </a:r>
            <a:r>
              <a:rPr lang="en-US" sz="24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local weather, water, and soil information across Indiana to be used for the public good.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2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2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2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Vision: </a:t>
            </a:r>
            <a:r>
              <a:rPr lang="en-US" sz="24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 </a:t>
            </a:r>
            <a:r>
              <a:rPr lang="en-US" sz="2400" b="1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accessible</a:t>
            </a:r>
            <a:r>
              <a:rPr lang="en-US" sz="24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weather, water, and soil observational network across Indiana serving all communities, to </a:t>
            </a:r>
            <a:r>
              <a:rPr lang="en-US" sz="2400" b="1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enhance</a:t>
            </a:r>
            <a:r>
              <a:rPr lang="en-US" sz="24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public safety, improve economic and resource management, and </a:t>
            </a:r>
            <a:r>
              <a:rPr lang="en-US" sz="2400" b="1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meet evolving needs.</a:t>
            </a:r>
            <a:r>
              <a:rPr lang="en-US" sz="24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2400" b="1" i="0">
              <a:solidFill>
                <a:srgbClr val="C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E6887-07AA-C222-819F-3AD0FD84B4AB}"/>
              </a:ext>
            </a:extLst>
          </p:cNvPr>
          <p:cNvSpPr txBox="1"/>
          <p:nvPr/>
        </p:nvSpPr>
        <p:spPr>
          <a:xfrm>
            <a:off x="6896100" y="1645324"/>
            <a:ext cx="4880976" cy="4031873"/>
          </a:xfrm>
          <a:prstGeom prst="rect">
            <a:avLst/>
          </a:prstGeom>
          <a:noFill/>
          <a:ln w="38100">
            <a:solidFill>
              <a:srgbClr val="000F5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F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Indiana Mesonet Advisory Board -</a:t>
            </a:r>
          </a:p>
          <a:p>
            <a:pPr algn="ctr"/>
            <a:r>
              <a:rPr lang="en-US" sz="4000" b="1">
                <a:solidFill>
                  <a:srgbClr val="000F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IMAB</a:t>
            </a:r>
          </a:p>
          <a:p>
            <a:pPr algn="ctr"/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Advise, promote, and facilitate the expansion of a reliable, high-quality network of weather, water, and soil observational locations across all Indiana counties. </a:t>
            </a:r>
          </a:p>
        </p:txBody>
      </p:sp>
    </p:spTree>
    <p:extLst>
      <p:ext uri="{BB962C8B-B14F-4D97-AF65-F5344CB8AC3E}">
        <p14:creationId xmlns:p14="http://schemas.microsoft.com/office/powerpoint/2010/main" val="264947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715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Goals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4DB1BD-D2BB-4E95-8F53-74A44A7F8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06" y="1000900"/>
            <a:ext cx="6365790" cy="5491969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Expand network</a:t>
            </a:r>
          </a:p>
          <a:p>
            <a:pPr lvl="1"/>
            <a:r>
              <a:rPr lang="en-US" i="1" u="sng"/>
              <a:t>At least </a:t>
            </a:r>
            <a:r>
              <a:rPr lang="en-US" i="1"/>
              <a:t>1 station per county</a:t>
            </a:r>
          </a:p>
          <a:p>
            <a:pPr lvl="1"/>
            <a:r>
              <a:rPr lang="en-US" i="1"/>
              <a:t>Prioritize agricultural, natural areas</a:t>
            </a:r>
          </a:p>
          <a:p>
            <a:pPr lvl="1"/>
            <a:r>
              <a:rPr lang="en-US" i="1"/>
              <a:t>Fill in spatial gaps</a:t>
            </a:r>
          </a:p>
          <a:p>
            <a:pPr lvl="1"/>
            <a:endParaRPr lang="en-US"/>
          </a:p>
          <a:p>
            <a:r>
              <a:rPr lang="en-US"/>
              <a:t>Identify communities in need</a:t>
            </a:r>
          </a:p>
          <a:p>
            <a:endParaRPr lang="en-US"/>
          </a:p>
          <a:p>
            <a:r>
              <a:rPr lang="en-US"/>
              <a:t>Continue adding value</a:t>
            </a:r>
          </a:p>
          <a:p>
            <a:pPr lvl="1"/>
            <a:r>
              <a:rPr lang="en-US" i="1"/>
              <a:t>Develop </a:t>
            </a:r>
            <a:r>
              <a:rPr lang="en-US" i="1" err="1"/>
              <a:t>climatologies</a:t>
            </a:r>
            <a:r>
              <a:rPr lang="en-US" i="1"/>
              <a:t>, perspectives</a:t>
            </a:r>
          </a:p>
          <a:p>
            <a:pPr lvl="1"/>
            <a:r>
              <a:rPr lang="en-US" i="1"/>
              <a:t>Continue development of Indiana Mesonet website</a:t>
            </a:r>
          </a:p>
          <a:p>
            <a:pPr lvl="1"/>
            <a:r>
              <a:rPr lang="en-US" i="1"/>
              <a:t>Integrate forecasts</a:t>
            </a:r>
          </a:p>
          <a:p>
            <a:pPr lvl="1"/>
            <a:r>
              <a:rPr lang="en-US" i="1"/>
              <a:t>Integrate alert system</a:t>
            </a:r>
          </a:p>
          <a:p>
            <a:pPr marL="457200" lvl="1" indent="0">
              <a:buNone/>
            </a:pPr>
            <a:endParaRPr lang="en-US" i="1"/>
          </a:p>
          <a:p>
            <a:r>
              <a:rPr lang="en-US" i="1"/>
              <a:t>Integrate new tools and standards</a:t>
            </a:r>
          </a:p>
          <a:p>
            <a:pPr lvl="1"/>
            <a:r>
              <a:rPr lang="en-US" i="1"/>
              <a:t>Snow monitoring</a:t>
            </a:r>
          </a:p>
          <a:p>
            <a:pPr lvl="1"/>
            <a:r>
              <a:rPr lang="en-US" i="1"/>
              <a:t>Cameras</a:t>
            </a:r>
          </a:p>
          <a:p>
            <a:pPr lvl="1"/>
            <a:r>
              <a:rPr lang="en-US" i="1"/>
              <a:t>10-m towers</a:t>
            </a:r>
          </a:p>
          <a:p>
            <a:pPr lvl="1"/>
            <a:endParaRPr lang="en-US"/>
          </a:p>
        </p:txBody>
      </p:sp>
      <p:pic>
        <p:nvPicPr>
          <p:cNvPr id="6" name="Picture 2" descr="How To Achieve Your Career Goals: Do Whatever It Takes! - Work It Daily">
            <a:extLst>
              <a:ext uri="{FF2B5EF4-FFF2-40B4-BE49-F238E27FC236}">
                <a16:creationId xmlns:a16="http://schemas.microsoft.com/office/drawing/2014/main" id="{F5B61D00-090C-B20D-629E-FAD777AB3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84" y="2090049"/>
            <a:ext cx="5729416" cy="33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9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9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470CFAF-417B-B89A-FDBC-876E9FE274F2}"/>
              </a:ext>
            </a:extLst>
          </p:cNvPr>
          <p:cNvSpPr/>
          <p:nvPr/>
        </p:nvSpPr>
        <p:spPr>
          <a:xfrm>
            <a:off x="10609545" y="1"/>
            <a:ext cx="1565754" cy="6866755"/>
          </a:xfrm>
          <a:custGeom>
            <a:avLst/>
            <a:gdLst>
              <a:gd name="connsiteX0" fmla="*/ 1578280 w 1578280"/>
              <a:gd name="connsiteY0" fmla="*/ 0 h 6889315"/>
              <a:gd name="connsiteX1" fmla="*/ 839244 w 1578280"/>
              <a:gd name="connsiteY1" fmla="*/ 0 h 6889315"/>
              <a:gd name="connsiteX2" fmla="*/ 0 w 1578280"/>
              <a:gd name="connsiteY2" fmla="*/ 6889315 h 6889315"/>
              <a:gd name="connsiteX3" fmla="*/ 1578280 w 1578280"/>
              <a:gd name="connsiteY3" fmla="*/ 6876789 h 6889315"/>
              <a:gd name="connsiteX4" fmla="*/ 1578280 w 1578280"/>
              <a:gd name="connsiteY4" fmla="*/ 6876789 h 6889315"/>
              <a:gd name="connsiteX0" fmla="*/ 1578280 w 1578280"/>
              <a:gd name="connsiteY0" fmla="*/ 0 h 6889315"/>
              <a:gd name="connsiteX1" fmla="*/ 839244 w 1578280"/>
              <a:gd name="connsiteY1" fmla="*/ 0 h 6889315"/>
              <a:gd name="connsiteX2" fmla="*/ 0 w 1578280"/>
              <a:gd name="connsiteY2" fmla="*/ 6889315 h 6889315"/>
              <a:gd name="connsiteX3" fmla="*/ 1578280 w 1578280"/>
              <a:gd name="connsiteY3" fmla="*/ 6876789 h 6889315"/>
              <a:gd name="connsiteX4" fmla="*/ 1578280 w 1578280"/>
              <a:gd name="connsiteY4" fmla="*/ 6876789 h 6889315"/>
              <a:gd name="connsiteX0" fmla="*/ 1578280 w 1578280"/>
              <a:gd name="connsiteY0" fmla="*/ 0 h 6889315"/>
              <a:gd name="connsiteX1" fmla="*/ 839244 w 1578280"/>
              <a:gd name="connsiteY1" fmla="*/ 0 h 6889315"/>
              <a:gd name="connsiteX2" fmla="*/ 0 w 1578280"/>
              <a:gd name="connsiteY2" fmla="*/ 6889315 h 6889315"/>
              <a:gd name="connsiteX3" fmla="*/ 1578280 w 1578280"/>
              <a:gd name="connsiteY3" fmla="*/ 6876789 h 6889315"/>
              <a:gd name="connsiteX4" fmla="*/ 1578280 w 1578280"/>
              <a:gd name="connsiteY4" fmla="*/ 6876789 h 6889315"/>
              <a:gd name="connsiteX0" fmla="*/ 1578280 w 1578280"/>
              <a:gd name="connsiteY0" fmla="*/ 0 h 6898110"/>
              <a:gd name="connsiteX1" fmla="*/ 839244 w 1578280"/>
              <a:gd name="connsiteY1" fmla="*/ 0 h 6898110"/>
              <a:gd name="connsiteX2" fmla="*/ 0 w 1578280"/>
              <a:gd name="connsiteY2" fmla="*/ 6889315 h 6898110"/>
              <a:gd name="connsiteX3" fmla="*/ 1578280 w 1578280"/>
              <a:gd name="connsiteY3" fmla="*/ 6876789 h 6898110"/>
              <a:gd name="connsiteX4" fmla="*/ 1578280 w 1578280"/>
              <a:gd name="connsiteY4" fmla="*/ 6876789 h 689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280" h="6898110">
                <a:moveTo>
                  <a:pt x="1578280" y="0"/>
                </a:moveTo>
                <a:lnTo>
                  <a:pt x="839244" y="0"/>
                </a:lnTo>
                <a:lnTo>
                  <a:pt x="0" y="6889315"/>
                </a:lnTo>
                <a:cubicBezTo>
                  <a:pt x="526093" y="6885140"/>
                  <a:pt x="1052187" y="6918714"/>
                  <a:pt x="1578280" y="6876789"/>
                </a:cubicBezTo>
                <a:lnTo>
                  <a:pt x="1578280" y="6876789"/>
                </a:lnTo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65131C-962F-5E38-819A-60ED80C42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4" y="5185703"/>
            <a:ext cx="2032000" cy="16002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745CB1CF-72A5-7710-6C0D-083413147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598" y="1150254"/>
            <a:ext cx="8502234" cy="2418446"/>
          </a:xfrm>
        </p:spPr>
        <p:txBody>
          <a:bodyPr>
            <a:normAutofit fontScale="90000"/>
          </a:bodyPr>
          <a:lstStyle/>
          <a:p>
            <a:r>
              <a:rPr lang="en-US" b="1" i="1"/>
              <a:t>How can we make the</a:t>
            </a:r>
            <a:br>
              <a:rPr lang="en-US" b="1" i="1"/>
            </a:br>
            <a:r>
              <a:rPr lang="en-US" b="1" i="1"/>
              <a:t>Indiana Mesonet</a:t>
            </a:r>
            <a:br>
              <a:rPr lang="en-US" b="1" i="1"/>
            </a:br>
            <a:r>
              <a:rPr lang="en-US" b="1" i="1"/>
              <a:t>vision happen?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C0499FC-84FC-1DC4-D4E6-B7D62049B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5073888"/>
            <a:ext cx="7096269" cy="1267715"/>
          </a:xfrm>
        </p:spPr>
        <p:txBody>
          <a:bodyPr>
            <a:normAutofit lnSpcReduction="10000"/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June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B45B9-F35D-9149-52B6-DF8187DF4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905" y="5185703"/>
            <a:ext cx="3013330" cy="10440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C84CE8A1-7FD9-0B55-B7BA-91E1FC429D2D}"/>
              </a:ext>
            </a:extLst>
          </p:cNvPr>
          <p:cNvSpPr txBox="1">
            <a:spLocks/>
          </p:cNvSpPr>
          <p:nvPr/>
        </p:nvSpPr>
        <p:spPr>
          <a:xfrm>
            <a:off x="7555172" y="4531986"/>
            <a:ext cx="3486796" cy="12677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/>
              <a:t>Ginger Davis</a:t>
            </a:r>
          </a:p>
          <a:p>
            <a:pPr>
              <a:spcBef>
                <a:spcPts val="0"/>
              </a:spcBef>
            </a:pPr>
            <a:r>
              <a:rPr lang="en-US" sz="1800"/>
              <a:t>gindavis@iu.edu</a:t>
            </a:r>
          </a:p>
          <a:p>
            <a:pPr>
              <a:spcBef>
                <a:spcPts val="0"/>
              </a:spcBef>
            </a:pP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CACA1-C9CC-5CD3-C29E-065CD217D508}"/>
              </a:ext>
            </a:extLst>
          </p:cNvPr>
          <p:cNvSpPr txBox="1"/>
          <p:nvPr/>
        </p:nvSpPr>
        <p:spPr>
          <a:xfrm>
            <a:off x="16701" y="4519513"/>
            <a:ext cx="251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Beth Hall</a:t>
            </a:r>
          </a:p>
          <a:p>
            <a:pPr algn="ctr"/>
            <a:r>
              <a:rPr lang="en-US"/>
              <a:t>bethhall@purdue.edu</a:t>
            </a:r>
          </a:p>
        </p:txBody>
      </p:sp>
    </p:spTree>
    <p:extLst>
      <p:ext uri="{BB962C8B-B14F-4D97-AF65-F5344CB8AC3E}">
        <p14:creationId xmlns:p14="http://schemas.microsoft.com/office/powerpoint/2010/main" val="379921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715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Costs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07CDE-4443-E963-0792-F239BEB9E435}"/>
              </a:ext>
            </a:extLst>
          </p:cNvPr>
          <p:cNvSpPr txBox="1"/>
          <p:nvPr/>
        </p:nvSpPr>
        <p:spPr>
          <a:xfrm>
            <a:off x="16635" y="1132408"/>
            <a:ext cx="5949193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Up-front weather</a:t>
            </a:r>
            <a:r>
              <a:rPr lang="en-US" strike="sngStrike"/>
              <a:t>/soil </a:t>
            </a:r>
            <a:r>
              <a:rPr lang="en-US"/>
              <a:t>costs: </a:t>
            </a:r>
            <a:r>
              <a:rPr lang="en-US" b="1">
                <a:solidFill>
                  <a:srgbClr val="0070C0"/>
                </a:solidFill>
              </a:rPr>
              <a:t>$40,000 per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Materials = $30,000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Concrete bases = $2,000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Security fence = ~$3,000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Installation = $5,000</a:t>
            </a:r>
          </a:p>
          <a:p>
            <a:endParaRPr lang="en-US"/>
          </a:p>
          <a:p>
            <a:r>
              <a:rPr lang="en-US"/>
              <a:t>Ongoing personnel costs: </a:t>
            </a:r>
            <a:r>
              <a:rPr lang="en-US" b="1">
                <a:solidFill>
                  <a:srgbClr val="0070C0"/>
                </a:solidFill>
              </a:rPr>
              <a:t>$961,870 per year (13 people)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Site technicians (1 per 12 stations [8 tot]) - $42,000*8=$336,000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Database and Application’s Developer (1.5 people) - $120,700*1.5=$181,050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Site Host Coordinator (50%) - $50,000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Hydro monitoring manager (50%) - $60,000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Program Manager (50%) - $60,000</a:t>
            </a:r>
          </a:p>
        </p:txBody>
      </p:sp>
      <p:pic>
        <p:nvPicPr>
          <p:cNvPr id="8" name="Picture 2" descr="When Money is Tight">
            <a:extLst>
              <a:ext uri="{FF2B5EF4-FFF2-40B4-BE49-F238E27FC236}">
                <a16:creationId xmlns:a16="http://schemas.microsoft.com/office/drawing/2014/main" id="{75FE34C3-C138-36DD-D6F5-2FE785B5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08" y="858308"/>
            <a:ext cx="1535492" cy="9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207BEB-9BCC-F2EA-BC18-AE2626A20479}"/>
              </a:ext>
            </a:extLst>
          </p:cNvPr>
          <p:cNvSpPr txBox="1"/>
          <p:nvPr/>
        </p:nvSpPr>
        <p:spPr>
          <a:xfrm>
            <a:off x="300624" y="4769211"/>
            <a:ext cx="5214125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Annual operating costs for 92 stations: </a:t>
            </a:r>
            <a:r>
              <a:rPr lang="en-US" sz="2400" b="1">
                <a:solidFill>
                  <a:srgbClr val="0070C0"/>
                </a:solidFill>
              </a:rPr>
              <a:t>$1.5M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Personnel = $687,050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Fringe = $274,820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Sensor replacement = $200,000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Calibrations = $40,000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Administrative = $409,000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22B01-85FF-E95B-F201-02B27FF1EFF7}"/>
              </a:ext>
            </a:extLst>
          </p:cNvPr>
          <p:cNvSpPr txBox="1"/>
          <p:nvPr/>
        </p:nvSpPr>
        <p:spPr>
          <a:xfrm>
            <a:off x="6414866" y="997058"/>
            <a:ext cx="5418514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Up-front</a:t>
            </a:r>
            <a:r>
              <a:rPr lang="en-US">
                <a:ea typeface="+mn-lt"/>
                <a:cs typeface="+mn-lt"/>
              </a:rPr>
              <a:t> Water monitoring costs:</a:t>
            </a:r>
            <a:endParaRPr lang="en-US" sz="1600" i="1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Deep Soil Monitoring </a:t>
            </a:r>
            <a:r>
              <a:rPr lang="en-US" sz="1600" b="1">
                <a:solidFill>
                  <a:srgbClr val="0070C0"/>
                </a:solidFill>
                <a:ea typeface="+mn-lt"/>
                <a:cs typeface="+mn-lt"/>
              </a:rPr>
              <a:t>($15,000 per station)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en-US" sz="1600">
                <a:solidFill>
                  <a:srgbClr val="0070C0"/>
                </a:solidFill>
                <a:latin typeface="Arial"/>
                <a:ea typeface="+mn-lt"/>
                <a:cs typeface="Arial"/>
              </a:rPr>
              <a:t>•</a:t>
            </a:r>
            <a:r>
              <a:rPr lang="en-US" sz="1600" i="1">
                <a:ea typeface="+mn-lt"/>
                <a:cs typeface="+mn-lt"/>
              </a:rPr>
              <a:t>Materials = $7,000</a:t>
            </a:r>
            <a:endParaRPr lang="en-US"/>
          </a:p>
          <a:p>
            <a:pPr lvl="2"/>
            <a:r>
              <a:rPr lang="en-US" sz="1600">
                <a:solidFill>
                  <a:srgbClr val="0070C0"/>
                </a:solidFill>
                <a:latin typeface="Arial"/>
                <a:ea typeface="+mn-lt"/>
                <a:cs typeface="Arial"/>
              </a:rPr>
              <a:t>•</a:t>
            </a:r>
            <a:r>
              <a:rPr lang="en-US" sz="1600" i="1">
                <a:ea typeface="+mn-lt"/>
                <a:cs typeface="+mn-lt"/>
              </a:rPr>
              <a:t>Installation = $8,000</a:t>
            </a:r>
            <a:endParaRPr lang="en-US"/>
          </a:p>
          <a:p>
            <a:pPr lvl="1"/>
            <a:r>
              <a:rPr lang="en-US" sz="1600">
                <a:solidFill>
                  <a:srgbClr val="0070C0"/>
                </a:solidFill>
                <a:latin typeface="Arial"/>
                <a:cs typeface="Arial"/>
              </a:rPr>
              <a:t>•</a:t>
            </a:r>
            <a:r>
              <a:rPr lang="en-US" sz="1600" i="1">
                <a:ea typeface="+mn-lt"/>
                <a:cs typeface="+mn-lt"/>
              </a:rPr>
              <a:t>Water Table (</a:t>
            </a:r>
            <a:r>
              <a:rPr lang="en-US" sz="1600" b="1">
                <a:solidFill>
                  <a:srgbClr val="0070C0"/>
                </a:solidFill>
                <a:ea typeface="+mn-lt"/>
                <a:cs typeface="+mn-lt"/>
              </a:rPr>
              <a:t>$15,000 per station)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en-US" sz="1600">
                <a:solidFill>
                  <a:srgbClr val="0070C0"/>
                </a:solidFill>
                <a:latin typeface="Arial"/>
                <a:cs typeface="Arial"/>
              </a:rPr>
              <a:t>•</a:t>
            </a:r>
            <a:r>
              <a:rPr lang="en-US" sz="1600" i="1">
                <a:ea typeface="+mn-lt"/>
                <a:cs typeface="+mn-lt"/>
              </a:rPr>
              <a:t>Materials = $6,000</a:t>
            </a:r>
            <a:endParaRPr lang="en-US"/>
          </a:p>
          <a:p>
            <a:pPr lvl="2"/>
            <a:r>
              <a:rPr lang="en-US" sz="1600">
                <a:solidFill>
                  <a:srgbClr val="0070C0"/>
                </a:solidFill>
                <a:latin typeface="Arial"/>
                <a:cs typeface="Arial"/>
              </a:rPr>
              <a:t>•</a:t>
            </a:r>
            <a:r>
              <a:rPr lang="en-US" sz="1600" i="1">
                <a:ea typeface="+mn-lt"/>
                <a:cs typeface="+mn-lt"/>
              </a:rPr>
              <a:t>Installation = $9,000</a:t>
            </a:r>
            <a:endParaRPr lang="en-US"/>
          </a:p>
          <a:p>
            <a:pPr lvl="1"/>
            <a:r>
              <a:rPr lang="en-US" sz="1600">
                <a:solidFill>
                  <a:srgbClr val="0070C0"/>
                </a:solidFill>
                <a:latin typeface="Arial"/>
                <a:cs typeface="Arial"/>
              </a:rPr>
              <a:t>•</a:t>
            </a:r>
            <a:r>
              <a:rPr lang="en-US" sz="1600" i="1">
                <a:ea typeface="+mn-lt"/>
                <a:cs typeface="+mn-lt"/>
              </a:rPr>
              <a:t>Aquifer Monitoring (</a:t>
            </a:r>
            <a:r>
              <a:rPr lang="en-US" sz="1600" b="1">
                <a:solidFill>
                  <a:srgbClr val="0070C0"/>
                </a:solidFill>
                <a:ea typeface="+mn-lt"/>
                <a:cs typeface="+mn-lt"/>
              </a:rPr>
              <a:t>$40,000 per station)</a:t>
            </a:r>
            <a:endParaRPr lang="en-US"/>
          </a:p>
          <a:p>
            <a:pPr lvl="2"/>
            <a:r>
              <a:rPr lang="en-US" sz="1600">
                <a:solidFill>
                  <a:srgbClr val="0070C0"/>
                </a:solidFill>
                <a:latin typeface="Arial"/>
                <a:cs typeface="Arial"/>
              </a:rPr>
              <a:t>•</a:t>
            </a:r>
            <a:r>
              <a:rPr lang="en-US" sz="1600" i="1">
                <a:ea typeface="+mn-lt"/>
                <a:cs typeface="+mn-lt"/>
              </a:rPr>
              <a:t>Materials = $3,000</a:t>
            </a:r>
            <a:endParaRPr lang="en-US"/>
          </a:p>
          <a:p>
            <a:pPr lvl="2"/>
            <a:r>
              <a:rPr lang="en-US" sz="1600">
                <a:solidFill>
                  <a:srgbClr val="0070C0"/>
                </a:solidFill>
                <a:latin typeface="Arial"/>
                <a:cs typeface="Arial"/>
              </a:rPr>
              <a:t>•</a:t>
            </a:r>
            <a:r>
              <a:rPr lang="en-US" sz="1600" i="1">
                <a:ea typeface="+mn-lt"/>
                <a:cs typeface="+mn-lt"/>
              </a:rPr>
              <a:t>Installation = $37,000</a:t>
            </a:r>
            <a:endParaRPr lang="en-US"/>
          </a:p>
          <a:p>
            <a:pPr lvl="1"/>
            <a:r>
              <a:rPr lang="en-US" sz="1600">
                <a:solidFill>
                  <a:srgbClr val="0070C0"/>
                </a:solidFill>
                <a:latin typeface="Arial"/>
                <a:cs typeface="Arial"/>
              </a:rPr>
              <a:t>•</a:t>
            </a:r>
            <a:r>
              <a:rPr lang="en-US" sz="1600">
                <a:ea typeface="+mn-lt"/>
                <a:cs typeface="+mn-lt"/>
              </a:rPr>
              <a:t>Runoff Monitoring </a:t>
            </a:r>
            <a:r>
              <a:rPr lang="en-US" sz="1600" b="1">
                <a:solidFill>
                  <a:srgbClr val="0070C0"/>
                </a:solidFill>
                <a:ea typeface="+mn-lt"/>
                <a:cs typeface="+mn-lt"/>
              </a:rPr>
              <a:t>($15,000 per station)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en-US" sz="1600">
                <a:solidFill>
                  <a:srgbClr val="0070C0"/>
                </a:solidFill>
                <a:latin typeface="Arial"/>
                <a:cs typeface="Arial"/>
              </a:rPr>
              <a:t>•</a:t>
            </a:r>
            <a:r>
              <a:rPr lang="en-US" sz="1600" i="1">
                <a:ea typeface="+mn-lt"/>
                <a:cs typeface="+mn-lt"/>
              </a:rPr>
              <a:t>Materials = $7,500</a:t>
            </a:r>
            <a:endParaRPr lang="en-US"/>
          </a:p>
          <a:p>
            <a:pPr lvl="2"/>
            <a:r>
              <a:rPr lang="en-US" sz="1600">
                <a:solidFill>
                  <a:srgbClr val="0070C0"/>
                </a:solidFill>
                <a:latin typeface="Arial"/>
                <a:cs typeface="Arial"/>
              </a:rPr>
              <a:t>•</a:t>
            </a:r>
            <a:r>
              <a:rPr lang="en-US" sz="1600" i="1">
                <a:ea typeface="+mn-lt"/>
                <a:cs typeface="+mn-lt"/>
              </a:rPr>
              <a:t>Installation = $7,500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44D47-4E15-11CF-2050-B15C9668A046}"/>
              </a:ext>
            </a:extLst>
          </p:cNvPr>
          <p:cNvSpPr txBox="1"/>
          <p:nvPr/>
        </p:nvSpPr>
        <p:spPr>
          <a:xfrm>
            <a:off x="6900997" y="5035992"/>
            <a:ext cx="484855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/>
              <a:t>24 counties currently have stations</a:t>
            </a:r>
          </a:p>
          <a:p>
            <a:pPr algn="ctr"/>
            <a:r>
              <a:rPr lang="en-US" sz="1600"/>
              <a:t>68 counties still need station</a:t>
            </a:r>
          </a:p>
          <a:p>
            <a:pPr algn="ctr"/>
            <a:endParaRPr lang="en-US" sz="1200"/>
          </a:p>
          <a:p>
            <a:pPr algn="ctr"/>
            <a:r>
              <a:rPr lang="en-US"/>
              <a:t>68 x $135,000 = </a:t>
            </a:r>
            <a:r>
              <a:rPr lang="en-US" sz="2800" b="1">
                <a:solidFill>
                  <a:srgbClr val="0070C0"/>
                </a:solidFill>
              </a:rPr>
              <a:t>$9.2M</a:t>
            </a:r>
          </a:p>
        </p:txBody>
      </p:sp>
    </p:spTree>
    <p:extLst>
      <p:ext uri="{BB962C8B-B14F-4D97-AF65-F5344CB8AC3E}">
        <p14:creationId xmlns:p14="http://schemas.microsoft.com/office/powerpoint/2010/main" val="37700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715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Funding Planning</a:t>
            </a:r>
          </a:p>
        </p:txBody>
      </p:sp>
      <p:pic>
        <p:nvPicPr>
          <p:cNvPr id="8" name="Picture 2" descr="When Money is Tight">
            <a:extLst>
              <a:ext uri="{FF2B5EF4-FFF2-40B4-BE49-F238E27FC236}">
                <a16:creationId xmlns:a16="http://schemas.microsoft.com/office/drawing/2014/main" id="{75FE34C3-C138-36DD-D6F5-2FE785B5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08" y="858308"/>
            <a:ext cx="1535492" cy="9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E610A-9A97-9D1A-4993-C317C9D7171C}"/>
              </a:ext>
            </a:extLst>
          </p:cNvPr>
          <p:cNvSpPr txBox="1"/>
          <p:nvPr/>
        </p:nvSpPr>
        <p:spPr>
          <a:xfrm>
            <a:off x="300624" y="1720959"/>
            <a:ext cx="64938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24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Mechanisms: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Foundations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IMAB becomes 501 (c)(3)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Line Item to Universities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Line Item to One University and MOU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Pass-through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DNR-Other state	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IFA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AWWA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IWRA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NGO/Non-Profit, 501 (c)(3)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45799-3AA6-A18C-C433-1611186D8241}"/>
              </a:ext>
            </a:extLst>
          </p:cNvPr>
          <p:cNvSpPr txBox="1"/>
          <p:nvPr/>
        </p:nvSpPr>
        <p:spPr>
          <a:xfrm>
            <a:off x="300624" y="1044553"/>
            <a:ext cx="715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Pros &amp; Cons</a:t>
            </a:r>
          </a:p>
        </p:txBody>
      </p:sp>
    </p:spTree>
    <p:extLst>
      <p:ext uri="{BB962C8B-B14F-4D97-AF65-F5344CB8AC3E}">
        <p14:creationId xmlns:p14="http://schemas.microsoft.com/office/powerpoint/2010/main" val="354722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Supporters of Indiana Mesonet &amp; IMAB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2E1EE-1BC1-D597-3543-BB53C4EF7F80}"/>
              </a:ext>
            </a:extLst>
          </p:cNvPr>
          <p:cNvSpPr txBox="1"/>
          <p:nvPr/>
        </p:nvSpPr>
        <p:spPr>
          <a:xfrm>
            <a:off x="300624" y="997059"/>
            <a:ext cx="118913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>
              <a:effectLst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4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Funding,  marketing, and sustainability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371600" algn="l"/>
              </a:tabLst>
            </a:pPr>
            <a:endParaRPr lang="en-US" sz="4400">
              <a:solidFill>
                <a:srgbClr val="00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4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Technical guidance and value-added tools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371600" algn="l"/>
              </a:tabLst>
            </a:pPr>
            <a:endParaRPr lang="en-US" sz="4400">
              <a:solidFill>
                <a:srgbClr val="00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44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Research and engagement</a:t>
            </a:r>
            <a:endParaRPr lang="en-US" sz="4400">
              <a:solidFill>
                <a:srgbClr val="00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4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Formation of Indiana Mesonet &amp; IMAB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2E1EE-1BC1-D597-3543-BB53C4EF7F80}"/>
              </a:ext>
            </a:extLst>
          </p:cNvPr>
          <p:cNvSpPr txBox="1"/>
          <p:nvPr/>
        </p:nvSpPr>
        <p:spPr>
          <a:xfrm>
            <a:off x="300624" y="997059"/>
            <a:ext cx="57953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Complimentary networks; Remove redundancy; Leverage each other’s specialties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IMAB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Federal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USGS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NWS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USDA-NRCS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State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IN-DNR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ISDA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IDHS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IDEM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Agriculture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Keystone Coop (Co-Alliance)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Nutrient Alliance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IN Farm Bureau (???)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MISO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Other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INTERA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/>
              <a:t>Retired Community Engager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B5F56-9D9A-9AD5-B2DA-8160FAAB77EF}"/>
              </a:ext>
            </a:extLst>
          </p:cNvPr>
          <p:cNvSpPr txBox="1"/>
          <p:nvPr/>
        </p:nvSpPr>
        <p:spPr>
          <a:xfrm>
            <a:off x="6096000" y="997059"/>
            <a:ext cx="5795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Who is missing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NGOs – TNC?  Ducks Unlimited? 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Associations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AWWA?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IN Rural Water Alliance?  IN Rural Water Assoc?  (Karen Beal? Laurel Johnston)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Assoc of IN Counties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Superintendents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County Commissioners Assoc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IN Rural Water Assoc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Association of Energy Suppliers (Jeff Cummins?)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Indiana American Water (Justin Schneider?)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Citizens (Dan Moran?)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Health Sector</a:t>
            </a:r>
          </a:p>
        </p:txBody>
      </p:sp>
    </p:spTree>
    <p:extLst>
      <p:ext uri="{BB962C8B-B14F-4D97-AF65-F5344CB8AC3E}">
        <p14:creationId xmlns:p14="http://schemas.microsoft.com/office/powerpoint/2010/main" val="37778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Governance of Indiana Mesonet &amp; IMAB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2E1EE-1BC1-D597-3543-BB53C4EF7F80}"/>
              </a:ext>
            </a:extLst>
          </p:cNvPr>
          <p:cNvSpPr txBox="1"/>
          <p:nvPr/>
        </p:nvSpPr>
        <p:spPr>
          <a:xfrm>
            <a:off x="300624" y="997059"/>
            <a:ext cx="579537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Complimentary networks; Remove redundancy; Leverage each other’s specialties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Shared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/>
              <a:t>Aligned objectives and priorities with organizational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/>
              <a:t>Effective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/>
              <a:t>Collaboration among stakeholders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/>
              <a:t>Strong Leadership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/>
              <a:t>Well defined governance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i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Strategy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Key Stakeholders/Board helping to ID 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Alignment with Organizational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ID scope of services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Prioritize services based on value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B5F56-9D9A-9AD5-B2DA-8160FAAB77EF}"/>
              </a:ext>
            </a:extLst>
          </p:cNvPr>
          <p:cNvSpPr txBox="1"/>
          <p:nvPr/>
        </p:nvSpPr>
        <p:spPr>
          <a:xfrm>
            <a:off x="6096000" y="997059"/>
            <a:ext cx="5795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Governance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Clear Roles outlined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Leadership Responsibilities 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Communications expectations outlined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Board oversight committee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Operating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Decisions methodology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Performance Framework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Monitoring and Reporting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Workforce Development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Partner action plans</a:t>
            </a:r>
            <a:br>
              <a:rPr lang="en-US"/>
            </a:b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239832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5D5B5-7E95-6119-879E-443041C6BB09}"/>
              </a:ext>
            </a:extLst>
          </p:cNvPr>
          <p:cNvSpPr/>
          <p:nvPr/>
        </p:nvSpPr>
        <p:spPr>
          <a:xfrm>
            <a:off x="0" y="0"/>
            <a:ext cx="11574049" cy="851770"/>
          </a:xfrm>
          <a:custGeom>
            <a:avLst/>
            <a:gdLst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574049 w 11574049"/>
              <a:gd name="connsiteY2" fmla="*/ 851770 h 851770"/>
              <a:gd name="connsiteX3" fmla="*/ 0 w 11574049"/>
              <a:gd name="connsiteY3" fmla="*/ 851770 h 851770"/>
              <a:gd name="connsiteX4" fmla="*/ 0 w 11574049"/>
              <a:gd name="connsiteY4" fmla="*/ 0 h 851770"/>
              <a:gd name="connsiteX0" fmla="*/ 0 w 11574049"/>
              <a:gd name="connsiteY0" fmla="*/ 0 h 851770"/>
              <a:gd name="connsiteX1" fmla="*/ 11574049 w 11574049"/>
              <a:gd name="connsiteY1" fmla="*/ 0 h 851770"/>
              <a:gd name="connsiteX2" fmla="*/ 11223321 w 11574049"/>
              <a:gd name="connsiteY2" fmla="*/ 839244 h 851770"/>
              <a:gd name="connsiteX3" fmla="*/ 0 w 11574049"/>
              <a:gd name="connsiteY3" fmla="*/ 851770 h 851770"/>
              <a:gd name="connsiteX4" fmla="*/ 0 w 11574049"/>
              <a:gd name="connsiteY4" fmla="*/ 0 h 8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4049" h="851770">
                <a:moveTo>
                  <a:pt x="0" y="0"/>
                </a:moveTo>
                <a:lnTo>
                  <a:pt x="11574049" y="0"/>
                </a:lnTo>
                <a:lnTo>
                  <a:pt x="11223321" y="839244"/>
                </a:lnTo>
                <a:lnTo>
                  <a:pt x="0" y="851770"/>
                </a:lnTo>
                <a:lnTo>
                  <a:pt x="0" y="0"/>
                </a:lnTo>
                <a:close/>
              </a:path>
            </a:pathLst>
          </a:custGeom>
          <a:solidFill>
            <a:srgbClr val="000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19396-EDEE-A680-24B5-E1A595233EAD}"/>
              </a:ext>
            </a:extLst>
          </p:cNvPr>
          <p:cNvSpPr txBox="1"/>
          <p:nvPr/>
        </p:nvSpPr>
        <p:spPr>
          <a:xfrm>
            <a:off x="300624" y="175364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D59F0F"/>
                </a:solidFill>
              </a:rPr>
              <a:t>Two Indiana Monitoring Networks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C7B29D-BC11-AD26-9283-C95394FD8435}"/>
              </a:ext>
            </a:extLst>
          </p:cNvPr>
          <p:cNvSpPr/>
          <p:nvPr/>
        </p:nvSpPr>
        <p:spPr>
          <a:xfrm>
            <a:off x="2070100" y="1574800"/>
            <a:ext cx="5283200" cy="3124200"/>
          </a:xfrm>
          <a:prstGeom prst="ellipse">
            <a:avLst/>
          </a:prstGeom>
          <a:solidFill>
            <a:srgbClr val="CAB892">
              <a:alpha val="504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F818D8-F15F-4BE6-A640-DD2A12D3BB96}"/>
              </a:ext>
            </a:extLst>
          </p:cNvPr>
          <p:cNvSpPr/>
          <p:nvPr/>
        </p:nvSpPr>
        <p:spPr>
          <a:xfrm>
            <a:off x="4241800" y="2794000"/>
            <a:ext cx="5283200" cy="3124200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Water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Monitoring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a white letter and a black rectangle&#10;&#10;Description automatically generated">
            <a:extLst>
              <a:ext uri="{FF2B5EF4-FFF2-40B4-BE49-F238E27FC236}">
                <a16:creationId xmlns:a16="http://schemas.microsoft.com/office/drawing/2014/main" id="{FC38CC8B-3D59-6B94-B0D4-6B47E7314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850900"/>
            <a:ext cx="1828800" cy="2286000"/>
          </a:xfrm>
          <a:prstGeom prst="rect">
            <a:avLst/>
          </a:prstGeom>
        </p:spPr>
      </p:pic>
      <p:pic>
        <p:nvPicPr>
          <p:cNvPr id="13" name="Picture 1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667AA26-3AE6-7339-D971-450A6A552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390" y="5600700"/>
            <a:ext cx="3398809" cy="10819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585C03-C2B6-3DCD-D111-6CDF73B86936}"/>
              </a:ext>
            </a:extLst>
          </p:cNvPr>
          <p:cNvSpPr txBox="1"/>
          <p:nvPr/>
        </p:nvSpPr>
        <p:spPr>
          <a:xfrm>
            <a:off x="2203450" y="260054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Agriculture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9F746F-8C67-40AB-0D63-5B873546534B}"/>
              </a:ext>
            </a:extLst>
          </p:cNvPr>
          <p:cNvSpPr txBox="1"/>
          <p:nvPr/>
        </p:nvSpPr>
        <p:spPr>
          <a:xfrm>
            <a:off x="2438734" y="3230003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Climate/Weather 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97D33-7E11-49D0-101A-8C3E2C3FDC53}"/>
              </a:ext>
            </a:extLst>
          </p:cNvPr>
          <p:cNvSpPr txBox="1"/>
          <p:nvPr/>
        </p:nvSpPr>
        <p:spPr>
          <a:xfrm>
            <a:off x="4673600" y="2138878"/>
            <a:ext cx="196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State Climate Office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69527B-8AEF-0BD4-0FD7-7E2FF61994B8}"/>
              </a:ext>
            </a:extLst>
          </p:cNvPr>
          <p:cNvSpPr txBox="1"/>
          <p:nvPr/>
        </p:nvSpPr>
        <p:spPr>
          <a:xfrm>
            <a:off x="2921000" y="1954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Extension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68DA4-BE1B-7EC0-CC65-AA47AAEFBB7F}"/>
              </a:ext>
            </a:extLst>
          </p:cNvPr>
          <p:cNvSpPr txBox="1"/>
          <p:nvPr/>
        </p:nvSpPr>
        <p:spPr>
          <a:xfrm>
            <a:off x="7257716" y="330245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Ground Water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1C176-E747-F292-7691-61B4663C7A8B}"/>
              </a:ext>
            </a:extLst>
          </p:cNvPr>
          <p:cNvSpPr txBox="1"/>
          <p:nvPr/>
        </p:nvSpPr>
        <p:spPr>
          <a:xfrm>
            <a:off x="6643606" y="523347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Streamflow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FEA1E1-43A3-45F4-96C3-CA18C27A10D7}"/>
              </a:ext>
            </a:extLst>
          </p:cNvPr>
          <p:cNvSpPr txBox="1"/>
          <p:nvPr/>
        </p:nvSpPr>
        <p:spPr>
          <a:xfrm>
            <a:off x="4529724" y="502950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Geology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32CAEB-52BD-31A2-E0ED-9C71443F07A5}"/>
              </a:ext>
            </a:extLst>
          </p:cNvPr>
          <p:cNvSpPr txBox="1"/>
          <p:nvPr/>
        </p:nvSpPr>
        <p:spPr>
          <a:xfrm>
            <a:off x="5694949" y="2864475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Temperature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52BD28-2F97-BE52-8CA0-023A1AF8BB9C}"/>
              </a:ext>
            </a:extLst>
          </p:cNvPr>
          <p:cNvSpPr txBox="1"/>
          <p:nvPr/>
        </p:nvSpPr>
        <p:spPr>
          <a:xfrm>
            <a:off x="5404183" y="3644423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Precipitation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45FBAF-EE6F-A960-4007-B8BC82F32080}"/>
              </a:ext>
            </a:extLst>
          </p:cNvPr>
          <p:cNvSpPr txBox="1"/>
          <p:nvPr/>
        </p:nvSpPr>
        <p:spPr>
          <a:xfrm>
            <a:off x="4862098" y="3112289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Humidity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AFA7E-5F7A-7C98-BEC0-01D21A7BCE13}"/>
              </a:ext>
            </a:extLst>
          </p:cNvPr>
          <p:cNvSpPr txBox="1"/>
          <p:nvPr/>
        </p:nvSpPr>
        <p:spPr>
          <a:xfrm>
            <a:off x="4177296" y="3368314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Winds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0BAF13-1F0A-A068-FBED-432E0872EE09}"/>
              </a:ext>
            </a:extLst>
          </p:cNvPr>
          <p:cNvSpPr txBox="1"/>
          <p:nvPr/>
        </p:nvSpPr>
        <p:spPr>
          <a:xfrm>
            <a:off x="4059824" y="4253071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Soil T &amp;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39C925-97F5-9027-6AAF-9E426461BED4}"/>
              </a:ext>
            </a:extLst>
          </p:cNvPr>
          <p:cNvSpPr txBox="1"/>
          <p:nvPr/>
        </p:nvSpPr>
        <p:spPr>
          <a:xfrm>
            <a:off x="4767179" y="3986217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Solar Radiation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3CA3BE-6D50-E413-D950-F54CCC2D6510}"/>
              </a:ext>
            </a:extLst>
          </p:cNvPr>
          <p:cNvSpPr txBox="1"/>
          <p:nvPr/>
        </p:nvSpPr>
        <p:spPr>
          <a:xfrm>
            <a:off x="5727032" y="330147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Inversions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405399-44E9-6440-E346-58CABFF0AFDD}"/>
              </a:ext>
            </a:extLst>
          </p:cNvPr>
          <p:cNvSpPr txBox="1"/>
          <p:nvPr/>
        </p:nvSpPr>
        <p:spPr>
          <a:xfrm>
            <a:off x="3942182" y="3709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PET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BD5468-8763-B15B-B0DC-5A7296004186}"/>
              </a:ext>
            </a:extLst>
          </p:cNvPr>
          <p:cNvSpPr txBox="1"/>
          <p:nvPr/>
        </p:nvSpPr>
        <p:spPr>
          <a:xfrm>
            <a:off x="3457575" y="240065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GDDs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1B933-2816-BAA3-196A-128AF64F9B9B}"/>
              </a:ext>
            </a:extLst>
          </p:cNvPr>
          <p:cNvSpPr txBox="1"/>
          <p:nvPr/>
        </p:nvSpPr>
        <p:spPr>
          <a:xfrm>
            <a:off x="7077242" y="3883982"/>
            <a:ext cx="244441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Surface/Groundwater Interactions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2737A6-4072-1974-E8C2-505C055ED69B}"/>
              </a:ext>
            </a:extLst>
          </p:cNvPr>
          <p:cNvSpPr txBox="1"/>
          <p:nvPr/>
        </p:nvSpPr>
        <p:spPr>
          <a:xfrm>
            <a:off x="7515895" y="4702079"/>
            <a:ext cx="17526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Runoff</a:t>
            </a:r>
          </a:p>
        </p:txBody>
      </p:sp>
    </p:spTree>
    <p:extLst>
      <p:ext uri="{BB962C8B-B14F-4D97-AF65-F5344CB8AC3E}">
        <p14:creationId xmlns:p14="http://schemas.microsoft.com/office/powerpoint/2010/main" val="95024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1A66-A60F-ACFF-477C-A2D35E2F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C5679-597F-23F1-CEB5-4E9772BCF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needed in our 3 slide pitch deck?</a:t>
            </a:r>
          </a:p>
        </p:txBody>
      </p:sp>
    </p:spTree>
    <p:extLst>
      <p:ext uri="{BB962C8B-B14F-4D97-AF65-F5344CB8AC3E}">
        <p14:creationId xmlns:p14="http://schemas.microsoft.com/office/powerpoint/2010/main" val="206799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0FC579E7E034A88EDF2351891FE79" ma:contentTypeVersion="13" ma:contentTypeDescription="Create a new document." ma:contentTypeScope="" ma:versionID="77de0d21d413b19bd12fe81a50fe54d6">
  <xsd:schema xmlns:xsd="http://www.w3.org/2001/XMLSchema" xmlns:xs="http://www.w3.org/2001/XMLSchema" xmlns:p="http://schemas.microsoft.com/office/2006/metadata/properties" xmlns:ns2="e5259149-5188-4e35-8e56-ebbe00f1f168" xmlns:ns3="8ef71230-7e68-47c5-b47f-09b615016d69" targetNamespace="http://schemas.microsoft.com/office/2006/metadata/properties" ma:root="true" ma:fieldsID="3dd996c2d7eee0f924a3fe1c04698d0e" ns2:_="" ns3:_="">
    <xsd:import namespace="e5259149-5188-4e35-8e56-ebbe00f1f168"/>
    <xsd:import namespace="8ef71230-7e68-47c5-b47f-09b615016d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59149-5188-4e35-8e56-ebbe00f1f1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71230-7e68-47c5-b47f-09b615016d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bb44fab-1608-4667-8c4f-750078b47a1f}" ma:internalName="TaxCatchAll" ma:showField="CatchAllData" ma:web="8ef71230-7e68-47c5-b47f-09b615016d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f71230-7e68-47c5-b47f-09b615016d69" xsi:nil="true"/>
    <lcf76f155ced4ddcb4097134ff3c332f xmlns="e5259149-5188-4e35-8e56-ebbe00f1f1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A7428E-3218-4AAB-B756-77BB4D8EC7C4}">
  <ds:schemaRefs>
    <ds:schemaRef ds:uri="8ef71230-7e68-47c5-b47f-09b615016d69"/>
    <ds:schemaRef ds:uri="e5259149-5188-4e35-8e56-ebbe00f1f1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50DBF4-00C9-4927-B966-9D0FEB0986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8E25D2-3248-4A7A-9FEE-F07B29123FE2}">
  <ds:schemaRefs>
    <ds:schemaRef ds:uri="8ef71230-7e68-47c5-b47f-09b615016d69"/>
    <ds:schemaRef ds:uri="e5259149-5188-4e35-8e56-ebbe00f1f1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Purdue ISCO and  Indiana Geological &amp; Water Survey  -Indiana Mesonet IMAB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a Logo!</vt:lpstr>
      <vt:lpstr>Feedback?</vt:lpstr>
      <vt:lpstr>Feedback?</vt:lpstr>
      <vt:lpstr>PowerPoint Presentation</vt:lpstr>
      <vt:lpstr>PowerPoint Presentation</vt:lpstr>
      <vt:lpstr>PowerPoint Presentation</vt:lpstr>
      <vt:lpstr>How can we make the Indiana Mesonet vision happen?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 State Climate Office</dc:title>
  <dc:creator>Hall, Beth Lynelle</dc:creator>
  <cp:revision>1</cp:revision>
  <dcterms:created xsi:type="dcterms:W3CDTF">2024-05-02T22:03:59Z</dcterms:created>
  <dcterms:modified xsi:type="dcterms:W3CDTF">2024-06-07T15:04:32Z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2024-05-02T22:21:53Z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a7ba42d4-d29a-4989-8a52-7b6588790cc4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0x0101006470FC579E7E034A88EDF2351891FE79</vt:lpwstr>
  </property>
  <property fmtid="{D5CDD505-2E9C-101B-9397-08002B2CF9AE}" pid="10" name="MediaServiceImageTags">
    <vt:lpwstr/>
  </property>
</Properties>
</file>